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76" r:id="rId4"/>
    <p:sldId id="277" r:id="rId5"/>
    <p:sldId id="273" r:id="rId6"/>
    <p:sldId id="269" r:id="rId7"/>
    <p:sldId id="278" r:id="rId8"/>
    <p:sldId id="279" r:id="rId9"/>
    <p:sldId id="281" r:id="rId10"/>
    <p:sldId id="282" r:id="rId11"/>
    <p:sldId id="272" r:id="rId12"/>
    <p:sldId id="280" r:id="rId13"/>
    <p:sldId id="262" r:id="rId14"/>
    <p:sldId id="28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DA0"/>
    <a:srgbClr val="C8E1F8"/>
    <a:srgbClr val="007DBB"/>
    <a:srgbClr val="F36E24"/>
    <a:srgbClr val="CD8B2A"/>
    <a:srgbClr val="F0E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F97B3F-8E9F-43D0-A911-2DBB8B650D35}" v="306" dt="2024-06-10T05:06:22.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4660"/>
  </p:normalViewPr>
  <p:slideViewPr>
    <p:cSldViewPr snapToGrid="0">
      <p:cViewPr>
        <p:scale>
          <a:sx n="75" d="100"/>
          <a:sy n="75" d="100"/>
        </p:scale>
        <p:origin x="97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dy Arfiano Hastyawan" userId="e677cc07fa703c76" providerId="LiveId" clId="{18F97B3F-8E9F-43D0-A911-2DBB8B650D35}"/>
    <pc:docChg chg="undo redo custSel addSld delSld modSld sldOrd modMainMaster">
      <pc:chgData name="Handy Arfiano Hastyawan" userId="e677cc07fa703c76" providerId="LiveId" clId="{18F97B3F-8E9F-43D0-A911-2DBB8B650D35}" dt="2024-06-10T05:07:18.625" v="6513" actId="14100"/>
      <pc:docMkLst>
        <pc:docMk/>
      </pc:docMkLst>
      <pc:sldChg chg="addSp delSp modSp mod setBg">
        <pc:chgData name="Handy Arfiano Hastyawan" userId="e677cc07fa703c76" providerId="LiveId" clId="{18F97B3F-8E9F-43D0-A911-2DBB8B650D35}" dt="2024-06-10T04:26:51.991" v="6488" actId="20577"/>
        <pc:sldMkLst>
          <pc:docMk/>
          <pc:sldMk cId="3790461459" sldId="256"/>
        </pc:sldMkLst>
        <pc:spChg chg="mod">
          <ac:chgData name="Handy Arfiano Hastyawan" userId="e677cc07fa703c76" providerId="LiveId" clId="{18F97B3F-8E9F-43D0-A911-2DBB8B650D35}" dt="2024-06-09T16:14:20.869" v="4525"/>
          <ac:spMkLst>
            <pc:docMk/>
            <pc:sldMk cId="3790461459" sldId="256"/>
            <ac:spMk id="2" creationId="{7935D6C8-F2FD-E4AB-5AAD-0F07E33E8C2F}"/>
          </ac:spMkLst>
        </pc:spChg>
        <pc:spChg chg="mod">
          <ac:chgData name="Handy Arfiano Hastyawan" userId="e677cc07fa703c76" providerId="LiveId" clId="{18F97B3F-8E9F-43D0-A911-2DBB8B650D35}" dt="2024-06-09T16:14:20.869" v="4525"/>
          <ac:spMkLst>
            <pc:docMk/>
            <pc:sldMk cId="3790461459" sldId="256"/>
            <ac:spMk id="5" creationId="{E20BE2C0-E568-624B-B33F-A470DA483681}"/>
          </ac:spMkLst>
        </pc:spChg>
        <pc:spChg chg="mod">
          <ac:chgData name="Handy Arfiano Hastyawan" userId="e677cc07fa703c76" providerId="LiveId" clId="{18F97B3F-8E9F-43D0-A911-2DBB8B650D35}" dt="2024-06-10T04:26:51.991" v="6488" actId="20577"/>
          <ac:spMkLst>
            <pc:docMk/>
            <pc:sldMk cId="3790461459" sldId="256"/>
            <ac:spMk id="6" creationId="{D43B74DC-CF23-31FE-BCDB-68791A9E9D08}"/>
          </ac:spMkLst>
        </pc:spChg>
        <pc:spChg chg="add del">
          <ac:chgData name="Handy Arfiano Hastyawan" userId="e677cc07fa703c76" providerId="LiveId" clId="{18F97B3F-8E9F-43D0-A911-2DBB8B650D35}" dt="2024-06-09T12:34:53.275" v="452" actId="22"/>
          <ac:spMkLst>
            <pc:docMk/>
            <pc:sldMk cId="3790461459" sldId="256"/>
            <ac:spMk id="7" creationId="{506E9810-D4E5-8B8E-13BC-0E883407C844}"/>
          </ac:spMkLst>
        </pc:spChg>
        <pc:spChg chg="add mod">
          <ac:chgData name="Handy Arfiano Hastyawan" userId="e677cc07fa703c76" providerId="LiveId" clId="{18F97B3F-8E9F-43D0-A911-2DBB8B650D35}" dt="2024-06-09T16:14:20.869" v="4525"/>
          <ac:spMkLst>
            <pc:docMk/>
            <pc:sldMk cId="3790461459" sldId="256"/>
            <ac:spMk id="8" creationId="{4E686B67-4C38-BA79-8D33-CE72D31B94FC}"/>
          </ac:spMkLst>
        </pc:spChg>
        <pc:spChg chg="add mod ord">
          <ac:chgData name="Handy Arfiano Hastyawan" userId="e677cc07fa703c76" providerId="LiveId" clId="{18F97B3F-8E9F-43D0-A911-2DBB8B650D35}" dt="2024-06-09T16:14:20.869" v="4525"/>
          <ac:spMkLst>
            <pc:docMk/>
            <pc:sldMk cId="3790461459" sldId="256"/>
            <ac:spMk id="11" creationId="{9E430D02-BC0B-EBAB-560A-EB732A81DA95}"/>
          </ac:spMkLst>
        </pc:spChg>
        <pc:spChg chg="add mod">
          <ac:chgData name="Handy Arfiano Hastyawan" userId="e677cc07fa703c76" providerId="LiveId" clId="{18F97B3F-8E9F-43D0-A911-2DBB8B650D35}" dt="2024-06-09T16:14:20.869" v="4525"/>
          <ac:spMkLst>
            <pc:docMk/>
            <pc:sldMk cId="3790461459" sldId="256"/>
            <ac:spMk id="12" creationId="{16FBA55C-E99A-97BF-B4A7-4F2CA2AA73B8}"/>
          </ac:spMkLst>
        </pc:spChg>
        <pc:spChg chg="add mod">
          <ac:chgData name="Handy Arfiano Hastyawan" userId="e677cc07fa703c76" providerId="LiveId" clId="{18F97B3F-8E9F-43D0-A911-2DBB8B650D35}" dt="2024-06-09T16:14:20.869" v="4525"/>
          <ac:spMkLst>
            <pc:docMk/>
            <pc:sldMk cId="3790461459" sldId="256"/>
            <ac:spMk id="13" creationId="{5C546AF9-6A9B-B9CD-DC8A-6F01A1CA9CED}"/>
          </ac:spMkLst>
        </pc:spChg>
        <pc:spChg chg="add mod">
          <ac:chgData name="Handy Arfiano Hastyawan" userId="e677cc07fa703c76" providerId="LiveId" clId="{18F97B3F-8E9F-43D0-A911-2DBB8B650D35}" dt="2024-06-09T16:14:20.869" v="4525"/>
          <ac:spMkLst>
            <pc:docMk/>
            <pc:sldMk cId="3790461459" sldId="256"/>
            <ac:spMk id="14" creationId="{883764AF-578C-6C2E-0B6C-EAADFA19F5E7}"/>
          </ac:spMkLst>
        </pc:spChg>
        <pc:spChg chg="add mod">
          <ac:chgData name="Handy Arfiano Hastyawan" userId="e677cc07fa703c76" providerId="LiveId" clId="{18F97B3F-8E9F-43D0-A911-2DBB8B650D35}" dt="2024-06-09T16:14:20.869" v="4525"/>
          <ac:spMkLst>
            <pc:docMk/>
            <pc:sldMk cId="3790461459" sldId="256"/>
            <ac:spMk id="23" creationId="{2D91895F-DFFA-250C-F2F2-F17FF10C87D2}"/>
          </ac:spMkLst>
        </pc:spChg>
        <pc:spChg chg="add mod">
          <ac:chgData name="Handy Arfiano Hastyawan" userId="e677cc07fa703c76" providerId="LiveId" clId="{18F97B3F-8E9F-43D0-A911-2DBB8B650D35}" dt="2024-06-09T16:14:20.869" v="4525"/>
          <ac:spMkLst>
            <pc:docMk/>
            <pc:sldMk cId="3790461459" sldId="256"/>
            <ac:spMk id="24" creationId="{412FF44C-BCF1-516D-5349-29786D244B38}"/>
          </ac:spMkLst>
        </pc:spChg>
        <pc:spChg chg="add mod">
          <ac:chgData name="Handy Arfiano Hastyawan" userId="e677cc07fa703c76" providerId="LiveId" clId="{18F97B3F-8E9F-43D0-A911-2DBB8B650D35}" dt="2024-06-09T16:14:20.869" v="4525"/>
          <ac:spMkLst>
            <pc:docMk/>
            <pc:sldMk cId="3790461459" sldId="256"/>
            <ac:spMk id="25" creationId="{C0FD76D4-DB27-BE2A-CFC6-3A96B9C45187}"/>
          </ac:spMkLst>
        </pc:spChg>
        <pc:spChg chg="add mod">
          <ac:chgData name="Handy Arfiano Hastyawan" userId="e677cc07fa703c76" providerId="LiveId" clId="{18F97B3F-8E9F-43D0-A911-2DBB8B650D35}" dt="2024-06-09T16:14:20.869" v="4525"/>
          <ac:spMkLst>
            <pc:docMk/>
            <pc:sldMk cId="3790461459" sldId="256"/>
            <ac:spMk id="26" creationId="{4FDAF6A2-BDE6-B945-2285-89B755E48393}"/>
          </ac:spMkLst>
        </pc:spChg>
        <pc:spChg chg="add mod">
          <ac:chgData name="Handy Arfiano Hastyawan" userId="e677cc07fa703c76" providerId="LiveId" clId="{18F97B3F-8E9F-43D0-A911-2DBB8B650D35}" dt="2024-06-09T16:14:20.869" v="4525"/>
          <ac:spMkLst>
            <pc:docMk/>
            <pc:sldMk cId="3790461459" sldId="256"/>
            <ac:spMk id="27" creationId="{F987089B-11BF-0309-3E06-7D99899D1887}"/>
          </ac:spMkLst>
        </pc:spChg>
        <pc:spChg chg="add mod">
          <ac:chgData name="Handy Arfiano Hastyawan" userId="e677cc07fa703c76" providerId="LiveId" clId="{18F97B3F-8E9F-43D0-A911-2DBB8B650D35}" dt="2024-06-09T16:14:20.869" v="4525"/>
          <ac:spMkLst>
            <pc:docMk/>
            <pc:sldMk cId="3790461459" sldId="256"/>
            <ac:spMk id="28" creationId="{991711EB-65FE-8874-373E-06C1856A5A5B}"/>
          </ac:spMkLst>
        </pc:spChg>
        <pc:spChg chg="add mod">
          <ac:chgData name="Handy Arfiano Hastyawan" userId="e677cc07fa703c76" providerId="LiveId" clId="{18F97B3F-8E9F-43D0-A911-2DBB8B650D35}" dt="2024-06-09T16:14:20.869" v="4525"/>
          <ac:spMkLst>
            <pc:docMk/>
            <pc:sldMk cId="3790461459" sldId="256"/>
            <ac:spMk id="29" creationId="{80388732-624C-5EEE-BDD8-DC47DC74A183}"/>
          </ac:spMkLst>
        </pc:spChg>
        <pc:spChg chg="mod">
          <ac:chgData name="Handy Arfiano Hastyawan" userId="e677cc07fa703c76" providerId="LiveId" clId="{18F97B3F-8E9F-43D0-A911-2DBB8B650D35}" dt="2024-06-09T16:14:20.869" v="4525"/>
          <ac:spMkLst>
            <pc:docMk/>
            <pc:sldMk cId="3790461459" sldId="256"/>
            <ac:spMk id="32" creationId="{1634EAA3-79C1-8D4A-7CEC-4CE7781344B2}"/>
          </ac:spMkLst>
        </pc:spChg>
        <pc:spChg chg="mod">
          <ac:chgData name="Handy Arfiano Hastyawan" userId="e677cc07fa703c76" providerId="LiveId" clId="{18F97B3F-8E9F-43D0-A911-2DBB8B650D35}" dt="2024-06-09T16:14:20.869" v="4525"/>
          <ac:spMkLst>
            <pc:docMk/>
            <pc:sldMk cId="3790461459" sldId="256"/>
            <ac:spMk id="33" creationId="{7798E8F5-E1BF-8043-E2A1-AB8423607542}"/>
          </ac:spMkLst>
        </pc:spChg>
        <pc:spChg chg="mod">
          <ac:chgData name="Handy Arfiano Hastyawan" userId="e677cc07fa703c76" providerId="LiveId" clId="{18F97B3F-8E9F-43D0-A911-2DBB8B650D35}" dt="2024-06-09T16:14:20.869" v="4525"/>
          <ac:spMkLst>
            <pc:docMk/>
            <pc:sldMk cId="3790461459" sldId="256"/>
            <ac:spMk id="34" creationId="{B18D963C-BFD5-48C2-B66B-05643E9DB4DF}"/>
          </ac:spMkLst>
        </pc:spChg>
        <pc:spChg chg="mod">
          <ac:chgData name="Handy Arfiano Hastyawan" userId="e677cc07fa703c76" providerId="LiveId" clId="{18F97B3F-8E9F-43D0-A911-2DBB8B650D35}" dt="2024-06-09T16:14:20.869" v="4525"/>
          <ac:spMkLst>
            <pc:docMk/>
            <pc:sldMk cId="3790461459" sldId="256"/>
            <ac:spMk id="35" creationId="{9BD27910-7694-F450-B662-8D7B06B757CD}"/>
          </ac:spMkLst>
        </pc:spChg>
        <pc:spChg chg="mod">
          <ac:chgData name="Handy Arfiano Hastyawan" userId="e677cc07fa703c76" providerId="LiveId" clId="{18F97B3F-8E9F-43D0-A911-2DBB8B650D35}" dt="2024-06-09T16:14:20.869" v="4525"/>
          <ac:spMkLst>
            <pc:docMk/>
            <pc:sldMk cId="3790461459" sldId="256"/>
            <ac:spMk id="36" creationId="{E8D71C46-379B-9F83-E567-E24DFB25A301}"/>
          </ac:spMkLst>
        </pc:spChg>
        <pc:spChg chg="mod">
          <ac:chgData name="Handy Arfiano Hastyawan" userId="e677cc07fa703c76" providerId="LiveId" clId="{18F97B3F-8E9F-43D0-A911-2DBB8B650D35}" dt="2024-06-09T16:14:20.869" v="4525"/>
          <ac:spMkLst>
            <pc:docMk/>
            <pc:sldMk cId="3790461459" sldId="256"/>
            <ac:spMk id="37" creationId="{193444C3-3A73-DCD8-D94C-4B40B8B41F3F}"/>
          </ac:spMkLst>
        </pc:spChg>
        <pc:spChg chg="mod">
          <ac:chgData name="Handy Arfiano Hastyawan" userId="e677cc07fa703c76" providerId="LiveId" clId="{18F97B3F-8E9F-43D0-A911-2DBB8B650D35}" dt="2024-06-09T16:14:20.869" v="4525"/>
          <ac:spMkLst>
            <pc:docMk/>
            <pc:sldMk cId="3790461459" sldId="256"/>
            <ac:spMk id="38" creationId="{A6B20289-C3CA-1AAC-5560-133898A570DC}"/>
          </ac:spMkLst>
        </pc:spChg>
        <pc:spChg chg="mod">
          <ac:chgData name="Handy Arfiano Hastyawan" userId="e677cc07fa703c76" providerId="LiveId" clId="{18F97B3F-8E9F-43D0-A911-2DBB8B650D35}" dt="2024-06-09T16:14:20.869" v="4525"/>
          <ac:spMkLst>
            <pc:docMk/>
            <pc:sldMk cId="3790461459" sldId="256"/>
            <ac:spMk id="40" creationId="{5AF5C476-AF6E-1E95-974D-B40D5A52FB87}"/>
          </ac:spMkLst>
        </pc:spChg>
        <pc:spChg chg="mod">
          <ac:chgData name="Handy Arfiano Hastyawan" userId="e677cc07fa703c76" providerId="LiveId" clId="{18F97B3F-8E9F-43D0-A911-2DBB8B650D35}" dt="2024-06-09T16:14:20.869" v="4525"/>
          <ac:spMkLst>
            <pc:docMk/>
            <pc:sldMk cId="3790461459" sldId="256"/>
            <ac:spMk id="41" creationId="{5AE2A703-3786-10DA-C1CE-0E80A41ECE18}"/>
          </ac:spMkLst>
        </pc:spChg>
        <pc:spChg chg="mod">
          <ac:chgData name="Handy Arfiano Hastyawan" userId="e677cc07fa703c76" providerId="LiveId" clId="{18F97B3F-8E9F-43D0-A911-2DBB8B650D35}" dt="2024-06-09T16:14:20.869" v="4525"/>
          <ac:spMkLst>
            <pc:docMk/>
            <pc:sldMk cId="3790461459" sldId="256"/>
            <ac:spMk id="42" creationId="{0EDA4652-3A09-6792-49BA-8B6EDF332BB3}"/>
          </ac:spMkLst>
        </pc:spChg>
        <pc:spChg chg="mod">
          <ac:chgData name="Handy Arfiano Hastyawan" userId="e677cc07fa703c76" providerId="LiveId" clId="{18F97B3F-8E9F-43D0-A911-2DBB8B650D35}" dt="2024-06-09T16:14:20.869" v="4525"/>
          <ac:spMkLst>
            <pc:docMk/>
            <pc:sldMk cId="3790461459" sldId="256"/>
            <ac:spMk id="43" creationId="{3FC12B4E-0044-DA40-CEDE-645CEE066314}"/>
          </ac:spMkLst>
        </pc:spChg>
        <pc:spChg chg="mod">
          <ac:chgData name="Handy Arfiano Hastyawan" userId="e677cc07fa703c76" providerId="LiveId" clId="{18F97B3F-8E9F-43D0-A911-2DBB8B650D35}" dt="2024-06-09T16:14:20.869" v="4525"/>
          <ac:spMkLst>
            <pc:docMk/>
            <pc:sldMk cId="3790461459" sldId="256"/>
            <ac:spMk id="44" creationId="{470523A0-5DD9-FA7F-4DFF-500D575A94BA}"/>
          </ac:spMkLst>
        </pc:spChg>
        <pc:spChg chg="mod">
          <ac:chgData name="Handy Arfiano Hastyawan" userId="e677cc07fa703c76" providerId="LiveId" clId="{18F97B3F-8E9F-43D0-A911-2DBB8B650D35}" dt="2024-06-09T16:14:20.869" v="4525"/>
          <ac:spMkLst>
            <pc:docMk/>
            <pc:sldMk cId="3790461459" sldId="256"/>
            <ac:spMk id="45" creationId="{A1C1F4A9-2380-1A1E-87CE-7212EF962D91}"/>
          </ac:spMkLst>
        </pc:spChg>
        <pc:spChg chg="mod">
          <ac:chgData name="Handy Arfiano Hastyawan" userId="e677cc07fa703c76" providerId="LiveId" clId="{18F97B3F-8E9F-43D0-A911-2DBB8B650D35}" dt="2024-06-09T16:14:20.869" v="4525"/>
          <ac:spMkLst>
            <pc:docMk/>
            <pc:sldMk cId="3790461459" sldId="256"/>
            <ac:spMk id="46" creationId="{035B4FA1-49E9-3A55-E7E2-F4496CEA7A28}"/>
          </ac:spMkLst>
        </pc:spChg>
        <pc:spChg chg="mod">
          <ac:chgData name="Handy Arfiano Hastyawan" userId="e677cc07fa703c76" providerId="LiveId" clId="{18F97B3F-8E9F-43D0-A911-2DBB8B650D35}" dt="2024-06-09T16:14:20.869" v="4525"/>
          <ac:spMkLst>
            <pc:docMk/>
            <pc:sldMk cId="3790461459" sldId="256"/>
            <ac:spMk id="52" creationId="{21DF4550-3033-2AD9-E140-87C7EFEDEB33}"/>
          </ac:spMkLst>
        </pc:spChg>
        <pc:spChg chg="mod">
          <ac:chgData name="Handy Arfiano Hastyawan" userId="e677cc07fa703c76" providerId="LiveId" clId="{18F97B3F-8E9F-43D0-A911-2DBB8B650D35}" dt="2024-06-09T16:14:20.869" v="4525"/>
          <ac:spMkLst>
            <pc:docMk/>
            <pc:sldMk cId="3790461459" sldId="256"/>
            <ac:spMk id="53" creationId="{418705DA-192B-571B-0EC7-F4D3B3C28F38}"/>
          </ac:spMkLst>
        </pc:spChg>
        <pc:spChg chg="mod">
          <ac:chgData name="Handy Arfiano Hastyawan" userId="e677cc07fa703c76" providerId="LiveId" clId="{18F97B3F-8E9F-43D0-A911-2DBB8B650D35}" dt="2024-06-09T16:14:20.869" v="4525"/>
          <ac:spMkLst>
            <pc:docMk/>
            <pc:sldMk cId="3790461459" sldId="256"/>
            <ac:spMk id="54" creationId="{95B60A74-9DCC-A89C-92F8-91A9C6BF9EAD}"/>
          </ac:spMkLst>
        </pc:spChg>
        <pc:spChg chg="mod">
          <ac:chgData name="Handy Arfiano Hastyawan" userId="e677cc07fa703c76" providerId="LiveId" clId="{18F97B3F-8E9F-43D0-A911-2DBB8B650D35}" dt="2024-06-09T16:14:20.869" v="4525"/>
          <ac:spMkLst>
            <pc:docMk/>
            <pc:sldMk cId="3790461459" sldId="256"/>
            <ac:spMk id="55" creationId="{1DC7B1C0-8B9B-4891-1846-7C251EDC37C0}"/>
          </ac:spMkLst>
        </pc:spChg>
        <pc:spChg chg="mod">
          <ac:chgData name="Handy Arfiano Hastyawan" userId="e677cc07fa703c76" providerId="LiveId" clId="{18F97B3F-8E9F-43D0-A911-2DBB8B650D35}" dt="2024-06-09T16:14:20.869" v="4525"/>
          <ac:spMkLst>
            <pc:docMk/>
            <pc:sldMk cId="3790461459" sldId="256"/>
            <ac:spMk id="56" creationId="{ABD65CA6-3209-0190-2941-58622D4C8BAC}"/>
          </ac:spMkLst>
        </pc:spChg>
        <pc:spChg chg="mod">
          <ac:chgData name="Handy Arfiano Hastyawan" userId="e677cc07fa703c76" providerId="LiveId" clId="{18F97B3F-8E9F-43D0-A911-2DBB8B650D35}" dt="2024-06-09T16:14:20.869" v="4525"/>
          <ac:spMkLst>
            <pc:docMk/>
            <pc:sldMk cId="3790461459" sldId="256"/>
            <ac:spMk id="57" creationId="{D9F294E4-4DF4-1F4C-539E-D8E4CE1E7ACD}"/>
          </ac:spMkLst>
        </pc:spChg>
        <pc:spChg chg="mod">
          <ac:chgData name="Handy Arfiano Hastyawan" userId="e677cc07fa703c76" providerId="LiveId" clId="{18F97B3F-8E9F-43D0-A911-2DBB8B650D35}" dt="2024-06-09T16:14:20.869" v="4525"/>
          <ac:spMkLst>
            <pc:docMk/>
            <pc:sldMk cId="3790461459" sldId="256"/>
            <ac:spMk id="58" creationId="{753BBB4A-6138-D51D-4E95-2A91447A35FB}"/>
          </ac:spMkLst>
        </pc:spChg>
        <pc:spChg chg="mod">
          <ac:chgData name="Handy Arfiano Hastyawan" userId="e677cc07fa703c76" providerId="LiveId" clId="{18F97B3F-8E9F-43D0-A911-2DBB8B650D35}" dt="2024-06-09T16:14:20.869" v="4525"/>
          <ac:spMkLst>
            <pc:docMk/>
            <pc:sldMk cId="3790461459" sldId="256"/>
            <ac:spMk id="59" creationId="{A6C52B21-4D64-F8AA-886F-C88712A587EA}"/>
          </ac:spMkLst>
        </pc:spChg>
        <pc:spChg chg="mod">
          <ac:chgData name="Handy Arfiano Hastyawan" userId="e677cc07fa703c76" providerId="LiveId" clId="{18F97B3F-8E9F-43D0-A911-2DBB8B650D35}" dt="2024-06-09T16:14:20.869" v="4525"/>
          <ac:spMkLst>
            <pc:docMk/>
            <pc:sldMk cId="3790461459" sldId="256"/>
            <ac:spMk id="60" creationId="{96F55E7A-2903-111A-8A6F-80311D703BED}"/>
          </ac:spMkLst>
        </pc:spChg>
        <pc:spChg chg="mod">
          <ac:chgData name="Handy Arfiano Hastyawan" userId="e677cc07fa703c76" providerId="LiveId" clId="{18F97B3F-8E9F-43D0-A911-2DBB8B650D35}" dt="2024-06-09T16:14:20.869" v="4525"/>
          <ac:spMkLst>
            <pc:docMk/>
            <pc:sldMk cId="3790461459" sldId="256"/>
            <ac:spMk id="61" creationId="{90789FC1-C5D0-B276-9349-1250FA5D29A0}"/>
          </ac:spMkLst>
        </pc:spChg>
        <pc:spChg chg="mod">
          <ac:chgData name="Handy Arfiano Hastyawan" userId="e677cc07fa703c76" providerId="LiveId" clId="{18F97B3F-8E9F-43D0-A911-2DBB8B650D35}" dt="2024-06-09T16:14:20.869" v="4525"/>
          <ac:spMkLst>
            <pc:docMk/>
            <pc:sldMk cId="3790461459" sldId="256"/>
            <ac:spMk id="62" creationId="{61B5F236-AF54-930B-8740-65DFA2A4F7A4}"/>
          </ac:spMkLst>
        </pc:spChg>
        <pc:spChg chg="mod">
          <ac:chgData name="Handy Arfiano Hastyawan" userId="e677cc07fa703c76" providerId="LiveId" clId="{18F97B3F-8E9F-43D0-A911-2DBB8B650D35}" dt="2024-06-09T16:14:20.869" v="4525"/>
          <ac:spMkLst>
            <pc:docMk/>
            <pc:sldMk cId="3790461459" sldId="256"/>
            <ac:spMk id="63" creationId="{40DD572B-A4A6-BAFF-7602-70AFB55FBEE2}"/>
          </ac:spMkLst>
        </pc:spChg>
        <pc:spChg chg="mod">
          <ac:chgData name="Handy Arfiano Hastyawan" userId="e677cc07fa703c76" providerId="LiveId" clId="{18F97B3F-8E9F-43D0-A911-2DBB8B650D35}" dt="2024-06-09T16:14:20.869" v="4525"/>
          <ac:spMkLst>
            <pc:docMk/>
            <pc:sldMk cId="3790461459" sldId="256"/>
            <ac:spMk id="64" creationId="{9FA2E0B1-62A8-5942-C623-8DB83F331D13}"/>
          </ac:spMkLst>
        </pc:spChg>
        <pc:spChg chg="mod">
          <ac:chgData name="Handy Arfiano Hastyawan" userId="e677cc07fa703c76" providerId="LiveId" clId="{18F97B3F-8E9F-43D0-A911-2DBB8B650D35}" dt="2024-06-09T16:14:20.869" v="4525"/>
          <ac:spMkLst>
            <pc:docMk/>
            <pc:sldMk cId="3790461459" sldId="256"/>
            <ac:spMk id="65" creationId="{9D8C120C-30A6-319B-4219-01874CFC3C43}"/>
          </ac:spMkLst>
        </pc:spChg>
        <pc:spChg chg="mod">
          <ac:chgData name="Handy Arfiano Hastyawan" userId="e677cc07fa703c76" providerId="LiveId" clId="{18F97B3F-8E9F-43D0-A911-2DBB8B650D35}" dt="2024-06-09T16:14:20.869" v="4525"/>
          <ac:spMkLst>
            <pc:docMk/>
            <pc:sldMk cId="3790461459" sldId="256"/>
            <ac:spMk id="66" creationId="{68535B9F-4506-7A43-D6A6-CFE4ACAE908E}"/>
          </ac:spMkLst>
        </pc:spChg>
        <pc:spChg chg="mod">
          <ac:chgData name="Handy Arfiano Hastyawan" userId="e677cc07fa703c76" providerId="LiveId" clId="{18F97B3F-8E9F-43D0-A911-2DBB8B650D35}" dt="2024-06-09T16:14:20.869" v="4525"/>
          <ac:spMkLst>
            <pc:docMk/>
            <pc:sldMk cId="3790461459" sldId="256"/>
            <ac:spMk id="67" creationId="{8A2A1BAB-7B05-3288-2FA4-C5EBF665421E}"/>
          </ac:spMkLst>
        </pc:spChg>
        <pc:spChg chg="mod">
          <ac:chgData name="Handy Arfiano Hastyawan" userId="e677cc07fa703c76" providerId="LiveId" clId="{18F97B3F-8E9F-43D0-A911-2DBB8B650D35}" dt="2024-06-09T16:14:20.869" v="4525"/>
          <ac:spMkLst>
            <pc:docMk/>
            <pc:sldMk cId="3790461459" sldId="256"/>
            <ac:spMk id="68" creationId="{AD346A9B-4CA6-07FA-0476-BCB28D844E6F}"/>
          </ac:spMkLst>
        </pc:spChg>
        <pc:spChg chg="mod">
          <ac:chgData name="Handy Arfiano Hastyawan" userId="e677cc07fa703c76" providerId="LiveId" clId="{18F97B3F-8E9F-43D0-A911-2DBB8B650D35}" dt="2024-06-09T16:14:20.869" v="4525"/>
          <ac:spMkLst>
            <pc:docMk/>
            <pc:sldMk cId="3790461459" sldId="256"/>
            <ac:spMk id="69" creationId="{19C4DD81-EE5E-2623-CEC0-DDE91CDAE4E3}"/>
          </ac:spMkLst>
        </pc:spChg>
        <pc:spChg chg="mod">
          <ac:chgData name="Handy Arfiano Hastyawan" userId="e677cc07fa703c76" providerId="LiveId" clId="{18F97B3F-8E9F-43D0-A911-2DBB8B650D35}" dt="2024-06-09T16:14:20.869" v="4525"/>
          <ac:spMkLst>
            <pc:docMk/>
            <pc:sldMk cId="3790461459" sldId="256"/>
            <ac:spMk id="70" creationId="{777AD0F8-657A-79DA-D975-C507661AEE65}"/>
          </ac:spMkLst>
        </pc:spChg>
        <pc:spChg chg="mod">
          <ac:chgData name="Handy Arfiano Hastyawan" userId="e677cc07fa703c76" providerId="LiveId" clId="{18F97B3F-8E9F-43D0-A911-2DBB8B650D35}" dt="2024-06-09T16:14:20.869" v="4525"/>
          <ac:spMkLst>
            <pc:docMk/>
            <pc:sldMk cId="3790461459" sldId="256"/>
            <ac:spMk id="71" creationId="{C9A9AEA9-3768-45DA-C45E-28E2A62AD120}"/>
          </ac:spMkLst>
        </pc:spChg>
        <pc:spChg chg="mod">
          <ac:chgData name="Handy Arfiano Hastyawan" userId="e677cc07fa703c76" providerId="LiveId" clId="{18F97B3F-8E9F-43D0-A911-2DBB8B650D35}" dt="2024-06-09T16:14:20.869" v="4525"/>
          <ac:spMkLst>
            <pc:docMk/>
            <pc:sldMk cId="3790461459" sldId="256"/>
            <ac:spMk id="72" creationId="{BDD77863-7936-9EC8-BE45-DCBC66C09C0F}"/>
          </ac:spMkLst>
        </pc:spChg>
        <pc:spChg chg="mod">
          <ac:chgData name="Handy Arfiano Hastyawan" userId="e677cc07fa703c76" providerId="LiveId" clId="{18F97B3F-8E9F-43D0-A911-2DBB8B650D35}" dt="2024-06-09T16:14:20.869" v="4525"/>
          <ac:spMkLst>
            <pc:docMk/>
            <pc:sldMk cId="3790461459" sldId="256"/>
            <ac:spMk id="77" creationId="{2B2E06E5-0CC3-7CD2-42EA-F76AADC4A6AE}"/>
          </ac:spMkLst>
        </pc:spChg>
        <pc:spChg chg="mod">
          <ac:chgData name="Handy Arfiano Hastyawan" userId="e677cc07fa703c76" providerId="LiveId" clId="{18F97B3F-8E9F-43D0-A911-2DBB8B650D35}" dt="2024-06-09T16:14:20.869" v="4525"/>
          <ac:spMkLst>
            <pc:docMk/>
            <pc:sldMk cId="3790461459" sldId="256"/>
            <ac:spMk id="78" creationId="{B3FAF21D-1C03-A709-26CD-167D75922A90}"/>
          </ac:spMkLst>
        </pc:spChg>
        <pc:spChg chg="mod">
          <ac:chgData name="Handy Arfiano Hastyawan" userId="e677cc07fa703c76" providerId="LiveId" clId="{18F97B3F-8E9F-43D0-A911-2DBB8B650D35}" dt="2024-06-09T16:14:20.869" v="4525"/>
          <ac:spMkLst>
            <pc:docMk/>
            <pc:sldMk cId="3790461459" sldId="256"/>
            <ac:spMk id="79" creationId="{114F8C80-37B4-1334-1BAA-1F4AAC2644B8}"/>
          </ac:spMkLst>
        </pc:spChg>
        <pc:spChg chg="mod">
          <ac:chgData name="Handy Arfiano Hastyawan" userId="e677cc07fa703c76" providerId="LiveId" clId="{18F97B3F-8E9F-43D0-A911-2DBB8B650D35}" dt="2024-06-09T16:14:20.869" v="4525"/>
          <ac:spMkLst>
            <pc:docMk/>
            <pc:sldMk cId="3790461459" sldId="256"/>
            <ac:spMk id="80" creationId="{70EDCDDC-D434-E5BF-CC1E-67532916383C}"/>
          </ac:spMkLst>
        </pc:spChg>
        <pc:spChg chg="mod">
          <ac:chgData name="Handy Arfiano Hastyawan" userId="e677cc07fa703c76" providerId="LiveId" clId="{18F97B3F-8E9F-43D0-A911-2DBB8B650D35}" dt="2024-06-09T16:14:20.869" v="4525"/>
          <ac:spMkLst>
            <pc:docMk/>
            <pc:sldMk cId="3790461459" sldId="256"/>
            <ac:spMk id="81" creationId="{BB5B69CC-AF69-E7B4-EAF7-1F9D584F07E7}"/>
          </ac:spMkLst>
        </pc:spChg>
        <pc:spChg chg="mod">
          <ac:chgData name="Handy Arfiano Hastyawan" userId="e677cc07fa703c76" providerId="LiveId" clId="{18F97B3F-8E9F-43D0-A911-2DBB8B650D35}" dt="2024-06-09T16:14:20.869" v="4525"/>
          <ac:spMkLst>
            <pc:docMk/>
            <pc:sldMk cId="3790461459" sldId="256"/>
            <ac:spMk id="82" creationId="{BF823D6D-10A5-57C4-C151-4DE4782DD2B5}"/>
          </ac:spMkLst>
        </pc:spChg>
        <pc:spChg chg="mod">
          <ac:chgData name="Handy Arfiano Hastyawan" userId="e677cc07fa703c76" providerId="LiveId" clId="{18F97B3F-8E9F-43D0-A911-2DBB8B650D35}" dt="2024-06-09T16:14:20.869" v="4525"/>
          <ac:spMkLst>
            <pc:docMk/>
            <pc:sldMk cId="3790461459" sldId="256"/>
            <ac:spMk id="83" creationId="{B43A5B6B-2656-6525-99D4-1C74FC8C01E3}"/>
          </ac:spMkLst>
        </pc:spChg>
        <pc:spChg chg="mod">
          <ac:chgData name="Handy Arfiano Hastyawan" userId="e677cc07fa703c76" providerId="LiveId" clId="{18F97B3F-8E9F-43D0-A911-2DBB8B650D35}" dt="2024-06-09T16:14:20.869" v="4525"/>
          <ac:spMkLst>
            <pc:docMk/>
            <pc:sldMk cId="3790461459" sldId="256"/>
            <ac:spMk id="84" creationId="{F01078BB-C9D1-67A3-59A6-9CBE97BB00B5}"/>
          </ac:spMkLst>
        </pc:spChg>
        <pc:spChg chg="mod">
          <ac:chgData name="Handy Arfiano Hastyawan" userId="e677cc07fa703c76" providerId="LiveId" clId="{18F97B3F-8E9F-43D0-A911-2DBB8B650D35}" dt="2024-06-09T16:14:20.869" v="4525"/>
          <ac:spMkLst>
            <pc:docMk/>
            <pc:sldMk cId="3790461459" sldId="256"/>
            <ac:spMk id="85" creationId="{E8D2FCE5-9FE2-3202-C0B4-86151A729980}"/>
          </ac:spMkLst>
        </pc:spChg>
        <pc:spChg chg="mod">
          <ac:chgData name="Handy Arfiano Hastyawan" userId="e677cc07fa703c76" providerId="LiveId" clId="{18F97B3F-8E9F-43D0-A911-2DBB8B650D35}" dt="2024-06-09T16:14:20.869" v="4525"/>
          <ac:spMkLst>
            <pc:docMk/>
            <pc:sldMk cId="3790461459" sldId="256"/>
            <ac:spMk id="86" creationId="{4AEA2168-E0A0-6C7E-654B-A2B661DEB9D0}"/>
          </ac:spMkLst>
        </pc:spChg>
        <pc:spChg chg="mod">
          <ac:chgData name="Handy Arfiano Hastyawan" userId="e677cc07fa703c76" providerId="LiveId" clId="{18F97B3F-8E9F-43D0-A911-2DBB8B650D35}" dt="2024-06-09T16:14:20.869" v="4525"/>
          <ac:spMkLst>
            <pc:docMk/>
            <pc:sldMk cId="3790461459" sldId="256"/>
            <ac:spMk id="87" creationId="{97707B20-DC06-37FA-C9CE-8D4D2128B06D}"/>
          </ac:spMkLst>
        </pc:spChg>
        <pc:spChg chg="mod">
          <ac:chgData name="Handy Arfiano Hastyawan" userId="e677cc07fa703c76" providerId="LiveId" clId="{18F97B3F-8E9F-43D0-A911-2DBB8B650D35}" dt="2024-06-09T16:14:20.869" v="4525"/>
          <ac:spMkLst>
            <pc:docMk/>
            <pc:sldMk cId="3790461459" sldId="256"/>
            <ac:spMk id="88" creationId="{5F638E17-86E3-4FD9-062E-AF035FD47ED3}"/>
          </ac:spMkLst>
        </pc:spChg>
        <pc:spChg chg="mod">
          <ac:chgData name="Handy Arfiano Hastyawan" userId="e677cc07fa703c76" providerId="LiveId" clId="{18F97B3F-8E9F-43D0-A911-2DBB8B650D35}" dt="2024-06-09T16:14:20.869" v="4525"/>
          <ac:spMkLst>
            <pc:docMk/>
            <pc:sldMk cId="3790461459" sldId="256"/>
            <ac:spMk id="89" creationId="{A29C1341-62E0-9D39-63F0-8DEABA6F1E5D}"/>
          </ac:spMkLst>
        </pc:spChg>
        <pc:spChg chg="mod">
          <ac:chgData name="Handy Arfiano Hastyawan" userId="e677cc07fa703c76" providerId="LiveId" clId="{18F97B3F-8E9F-43D0-A911-2DBB8B650D35}" dt="2024-06-09T16:14:20.869" v="4525"/>
          <ac:spMkLst>
            <pc:docMk/>
            <pc:sldMk cId="3790461459" sldId="256"/>
            <ac:spMk id="90" creationId="{F0EE12A1-DDE5-9890-2C35-4306B2B424A0}"/>
          </ac:spMkLst>
        </pc:spChg>
        <pc:spChg chg="mod">
          <ac:chgData name="Handy Arfiano Hastyawan" userId="e677cc07fa703c76" providerId="LiveId" clId="{18F97B3F-8E9F-43D0-A911-2DBB8B650D35}" dt="2024-06-09T16:14:20.869" v="4525"/>
          <ac:spMkLst>
            <pc:docMk/>
            <pc:sldMk cId="3790461459" sldId="256"/>
            <ac:spMk id="91" creationId="{C26FB32F-749D-D511-2BC4-F267356D8335}"/>
          </ac:spMkLst>
        </pc:spChg>
        <pc:spChg chg="mod">
          <ac:chgData name="Handy Arfiano Hastyawan" userId="e677cc07fa703c76" providerId="LiveId" clId="{18F97B3F-8E9F-43D0-A911-2DBB8B650D35}" dt="2024-06-09T16:14:20.869" v="4525"/>
          <ac:spMkLst>
            <pc:docMk/>
            <pc:sldMk cId="3790461459" sldId="256"/>
            <ac:spMk id="92" creationId="{AB741F57-3DEE-C169-E745-8C36C5F8D581}"/>
          </ac:spMkLst>
        </pc:spChg>
        <pc:spChg chg="mod">
          <ac:chgData name="Handy Arfiano Hastyawan" userId="e677cc07fa703c76" providerId="LiveId" clId="{18F97B3F-8E9F-43D0-A911-2DBB8B650D35}" dt="2024-06-09T16:14:20.869" v="4525"/>
          <ac:spMkLst>
            <pc:docMk/>
            <pc:sldMk cId="3790461459" sldId="256"/>
            <ac:spMk id="93" creationId="{073288C8-BF4E-313A-01D4-E3DD85D40282}"/>
          </ac:spMkLst>
        </pc:spChg>
        <pc:spChg chg="mod">
          <ac:chgData name="Handy Arfiano Hastyawan" userId="e677cc07fa703c76" providerId="LiveId" clId="{18F97B3F-8E9F-43D0-A911-2DBB8B650D35}" dt="2024-06-09T16:14:20.869" v="4525"/>
          <ac:spMkLst>
            <pc:docMk/>
            <pc:sldMk cId="3790461459" sldId="256"/>
            <ac:spMk id="94" creationId="{6132C229-A6F9-C36D-5D80-503FA6EC694F}"/>
          </ac:spMkLst>
        </pc:spChg>
        <pc:spChg chg="mod">
          <ac:chgData name="Handy Arfiano Hastyawan" userId="e677cc07fa703c76" providerId="LiveId" clId="{18F97B3F-8E9F-43D0-A911-2DBB8B650D35}" dt="2024-06-09T16:14:20.869" v="4525"/>
          <ac:spMkLst>
            <pc:docMk/>
            <pc:sldMk cId="3790461459" sldId="256"/>
            <ac:spMk id="95" creationId="{1C94ADA4-87D3-5D7B-2F6E-4DD3CDA6170E}"/>
          </ac:spMkLst>
        </pc:spChg>
        <pc:spChg chg="mod">
          <ac:chgData name="Handy Arfiano Hastyawan" userId="e677cc07fa703c76" providerId="LiveId" clId="{18F97B3F-8E9F-43D0-A911-2DBB8B650D35}" dt="2024-06-09T16:14:20.869" v="4525"/>
          <ac:spMkLst>
            <pc:docMk/>
            <pc:sldMk cId="3790461459" sldId="256"/>
            <ac:spMk id="96" creationId="{F8A4B0B1-BF51-FAA6-CECD-76998B908B7C}"/>
          </ac:spMkLst>
        </pc:spChg>
        <pc:spChg chg="mod">
          <ac:chgData name="Handy Arfiano Hastyawan" userId="e677cc07fa703c76" providerId="LiveId" clId="{18F97B3F-8E9F-43D0-A911-2DBB8B650D35}" dt="2024-06-09T16:14:20.869" v="4525"/>
          <ac:spMkLst>
            <pc:docMk/>
            <pc:sldMk cId="3790461459" sldId="256"/>
            <ac:spMk id="97" creationId="{267E3511-F254-8126-F082-10A59FB9347A}"/>
          </ac:spMkLst>
        </pc:spChg>
        <pc:spChg chg="add mod">
          <ac:chgData name="Handy Arfiano Hastyawan" userId="e677cc07fa703c76" providerId="LiveId" clId="{18F97B3F-8E9F-43D0-A911-2DBB8B650D35}" dt="2024-06-09T13:02:15.128" v="903" actId="164"/>
          <ac:spMkLst>
            <pc:docMk/>
            <pc:sldMk cId="3790461459" sldId="256"/>
            <ac:spMk id="98" creationId="{52E1E1DB-010D-C079-2267-E0E8ECDCA598}"/>
          </ac:spMkLst>
        </pc:spChg>
        <pc:spChg chg="add del mod">
          <ac:chgData name="Handy Arfiano Hastyawan" userId="e677cc07fa703c76" providerId="LiveId" clId="{18F97B3F-8E9F-43D0-A911-2DBB8B650D35}" dt="2024-06-09T13:02:08.449" v="902" actId="164"/>
          <ac:spMkLst>
            <pc:docMk/>
            <pc:sldMk cId="3790461459" sldId="256"/>
            <ac:spMk id="99" creationId="{AE9B309C-A06B-BAA3-683A-205E27D13100}"/>
          </ac:spMkLst>
        </pc:spChg>
        <pc:spChg chg="add mod">
          <ac:chgData name="Handy Arfiano Hastyawan" userId="e677cc07fa703c76" providerId="LiveId" clId="{18F97B3F-8E9F-43D0-A911-2DBB8B650D35}" dt="2024-06-09T13:02:08.449" v="902" actId="164"/>
          <ac:spMkLst>
            <pc:docMk/>
            <pc:sldMk cId="3790461459" sldId="256"/>
            <ac:spMk id="100" creationId="{8D4A9193-CADE-78A8-7B65-564D184F0BBA}"/>
          </ac:spMkLst>
        </pc:spChg>
        <pc:spChg chg="add mod">
          <ac:chgData name="Handy Arfiano Hastyawan" userId="e677cc07fa703c76" providerId="LiveId" clId="{18F97B3F-8E9F-43D0-A911-2DBB8B650D35}" dt="2024-06-09T13:02:08.449" v="902" actId="164"/>
          <ac:spMkLst>
            <pc:docMk/>
            <pc:sldMk cId="3790461459" sldId="256"/>
            <ac:spMk id="101" creationId="{5C5B149E-A21B-AEAD-AD19-D25B787E6ADE}"/>
          </ac:spMkLst>
        </pc:spChg>
        <pc:spChg chg="mod">
          <ac:chgData name="Handy Arfiano Hastyawan" userId="e677cc07fa703c76" providerId="LiveId" clId="{18F97B3F-8E9F-43D0-A911-2DBB8B650D35}" dt="2024-06-09T13:02:26.228" v="907"/>
          <ac:spMkLst>
            <pc:docMk/>
            <pc:sldMk cId="3790461459" sldId="256"/>
            <ac:spMk id="105" creationId="{EB76442D-F9E9-C26C-47CE-8B578679D97C}"/>
          </ac:spMkLst>
        </pc:spChg>
        <pc:spChg chg="mod">
          <ac:chgData name="Handy Arfiano Hastyawan" userId="e677cc07fa703c76" providerId="LiveId" clId="{18F97B3F-8E9F-43D0-A911-2DBB8B650D35}" dt="2024-06-09T13:02:26.228" v="907"/>
          <ac:spMkLst>
            <pc:docMk/>
            <pc:sldMk cId="3790461459" sldId="256"/>
            <ac:spMk id="107" creationId="{CBE8A5B0-20D9-6715-DCBC-E2180BFC4F6F}"/>
          </ac:spMkLst>
        </pc:spChg>
        <pc:spChg chg="mod">
          <ac:chgData name="Handy Arfiano Hastyawan" userId="e677cc07fa703c76" providerId="LiveId" clId="{18F97B3F-8E9F-43D0-A911-2DBB8B650D35}" dt="2024-06-09T13:02:26.228" v="907"/>
          <ac:spMkLst>
            <pc:docMk/>
            <pc:sldMk cId="3790461459" sldId="256"/>
            <ac:spMk id="108" creationId="{CD15849C-7F97-E210-FA7A-E9A8ED584EF5}"/>
          </ac:spMkLst>
        </pc:spChg>
        <pc:spChg chg="mod">
          <ac:chgData name="Handy Arfiano Hastyawan" userId="e677cc07fa703c76" providerId="LiveId" clId="{18F97B3F-8E9F-43D0-A911-2DBB8B650D35}" dt="2024-06-09T13:02:26.228" v="907"/>
          <ac:spMkLst>
            <pc:docMk/>
            <pc:sldMk cId="3790461459" sldId="256"/>
            <ac:spMk id="109" creationId="{F84E3B68-2BA1-08DA-FC9D-AD8282E76AEC}"/>
          </ac:spMkLst>
        </pc:spChg>
        <pc:spChg chg="add mod">
          <ac:chgData name="Handy Arfiano Hastyawan" userId="e677cc07fa703c76" providerId="LiveId" clId="{18F97B3F-8E9F-43D0-A911-2DBB8B650D35}" dt="2024-06-09T16:14:20.869" v="4525"/>
          <ac:spMkLst>
            <pc:docMk/>
            <pc:sldMk cId="3790461459" sldId="256"/>
            <ac:spMk id="110" creationId="{041D90D8-AC0F-B437-3023-4BE339187DCD}"/>
          </ac:spMkLst>
        </pc:spChg>
        <pc:spChg chg="add mod">
          <ac:chgData name="Handy Arfiano Hastyawan" userId="e677cc07fa703c76" providerId="LiveId" clId="{18F97B3F-8E9F-43D0-A911-2DBB8B650D35}" dt="2024-06-09T16:14:20.869" v="4525"/>
          <ac:spMkLst>
            <pc:docMk/>
            <pc:sldMk cId="3790461459" sldId="256"/>
            <ac:spMk id="111" creationId="{EF7F3FC4-3FF9-9DE8-FB0E-F1526B1C3CFE}"/>
          </ac:spMkLst>
        </pc:spChg>
        <pc:spChg chg="add mod">
          <ac:chgData name="Handy Arfiano Hastyawan" userId="e677cc07fa703c76" providerId="LiveId" clId="{18F97B3F-8E9F-43D0-A911-2DBB8B650D35}" dt="2024-06-09T16:14:20.869" v="4525"/>
          <ac:spMkLst>
            <pc:docMk/>
            <pc:sldMk cId="3790461459" sldId="256"/>
            <ac:spMk id="112" creationId="{19581DA9-B983-68AB-BB3D-CD1F24376D3B}"/>
          </ac:spMkLst>
        </pc:spChg>
        <pc:spChg chg="add mod">
          <ac:chgData name="Handy Arfiano Hastyawan" userId="e677cc07fa703c76" providerId="LiveId" clId="{18F97B3F-8E9F-43D0-A911-2DBB8B650D35}" dt="2024-06-09T16:14:20.869" v="4525"/>
          <ac:spMkLst>
            <pc:docMk/>
            <pc:sldMk cId="3790461459" sldId="256"/>
            <ac:spMk id="113" creationId="{77D1FB93-8008-EEE4-6BD0-71AEBBE23B64}"/>
          </ac:spMkLst>
        </pc:spChg>
        <pc:spChg chg="mod">
          <ac:chgData name="Handy Arfiano Hastyawan" userId="e677cc07fa703c76" providerId="LiveId" clId="{18F97B3F-8E9F-43D0-A911-2DBB8B650D35}" dt="2024-06-09T16:14:20.869" v="4525"/>
          <ac:spMkLst>
            <pc:docMk/>
            <pc:sldMk cId="3790461459" sldId="256"/>
            <ac:spMk id="116" creationId="{AF66F13F-F460-3F07-D2E1-CB1609E5C256}"/>
          </ac:spMkLst>
        </pc:spChg>
        <pc:spChg chg="mod">
          <ac:chgData name="Handy Arfiano Hastyawan" userId="e677cc07fa703c76" providerId="LiveId" clId="{18F97B3F-8E9F-43D0-A911-2DBB8B650D35}" dt="2024-06-09T16:14:20.869" v="4525"/>
          <ac:spMkLst>
            <pc:docMk/>
            <pc:sldMk cId="3790461459" sldId="256"/>
            <ac:spMk id="117" creationId="{E2D4D022-C0E0-36F9-73CD-170E59EA7F53}"/>
          </ac:spMkLst>
        </pc:spChg>
        <pc:spChg chg="mod">
          <ac:chgData name="Handy Arfiano Hastyawan" userId="e677cc07fa703c76" providerId="LiveId" clId="{18F97B3F-8E9F-43D0-A911-2DBB8B650D35}" dt="2024-06-09T16:14:20.869" v="4525"/>
          <ac:spMkLst>
            <pc:docMk/>
            <pc:sldMk cId="3790461459" sldId="256"/>
            <ac:spMk id="118" creationId="{AE104850-5B10-E8DD-D31C-30E8F21261CA}"/>
          </ac:spMkLst>
        </pc:spChg>
        <pc:spChg chg="mod">
          <ac:chgData name="Handy Arfiano Hastyawan" userId="e677cc07fa703c76" providerId="LiveId" clId="{18F97B3F-8E9F-43D0-A911-2DBB8B650D35}" dt="2024-06-09T16:14:20.869" v="4525"/>
          <ac:spMkLst>
            <pc:docMk/>
            <pc:sldMk cId="3790461459" sldId="256"/>
            <ac:spMk id="119" creationId="{918E9224-F6A7-A9F5-2520-BD192FBA20CB}"/>
          </ac:spMkLst>
        </pc:spChg>
        <pc:grpChg chg="add mod">
          <ac:chgData name="Handy Arfiano Hastyawan" userId="e677cc07fa703c76" providerId="LiveId" clId="{18F97B3F-8E9F-43D0-A911-2DBB8B650D35}" dt="2024-06-09T16:14:20.869" v="4525"/>
          <ac:grpSpMkLst>
            <pc:docMk/>
            <pc:sldMk cId="3790461459" sldId="256"/>
            <ac:grpSpMk id="30" creationId="{B74A525F-CD40-9FDC-5156-F29A7F886130}"/>
          </ac:grpSpMkLst>
        </pc:grpChg>
        <pc:grpChg chg="add mod">
          <ac:chgData name="Handy Arfiano Hastyawan" userId="e677cc07fa703c76" providerId="LiveId" clId="{18F97B3F-8E9F-43D0-A911-2DBB8B650D35}" dt="2024-06-09T16:14:20.869" v="4525"/>
          <ac:grpSpMkLst>
            <pc:docMk/>
            <pc:sldMk cId="3790461459" sldId="256"/>
            <ac:grpSpMk id="31" creationId="{1FB50A83-85AC-E688-69C7-86DD134E0F4B}"/>
          </ac:grpSpMkLst>
        </pc:grpChg>
        <pc:grpChg chg="add mod">
          <ac:chgData name="Handy Arfiano Hastyawan" userId="e677cc07fa703c76" providerId="LiveId" clId="{18F97B3F-8E9F-43D0-A911-2DBB8B650D35}" dt="2024-06-09T16:14:20.869" v="4525"/>
          <ac:grpSpMkLst>
            <pc:docMk/>
            <pc:sldMk cId="3790461459" sldId="256"/>
            <ac:grpSpMk id="39" creationId="{88A8C854-5E4C-5D53-6FA5-C23CA0E648AA}"/>
          </ac:grpSpMkLst>
        </pc:grpChg>
        <pc:grpChg chg="add mod">
          <ac:chgData name="Handy Arfiano Hastyawan" userId="e677cc07fa703c76" providerId="LiveId" clId="{18F97B3F-8E9F-43D0-A911-2DBB8B650D35}" dt="2024-06-09T16:14:20.869" v="4525"/>
          <ac:grpSpMkLst>
            <pc:docMk/>
            <pc:sldMk cId="3790461459" sldId="256"/>
            <ac:grpSpMk id="47" creationId="{5829DB30-C35A-0AC2-A4CB-2B4476028FF4}"/>
          </ac:grpSpMkLst>
        </pc:grpChg>
        <pc:grpChg chg="add mod">
          <ac:chgData name="Handy Arfiano Hastyawan" userId="e677cc07fa703c76" providerId="LiveId" clId="{18F97B3F-8E9F-43D0-A911-2DBB8B650D35}" dt="2024-06-09T16:14:20.869" v="4525"/>
          <ac:grpSpMkLst>
            <pc:docMk/>
            <pc:sldMk cId="3790461459" sldId="256"/>
            <ac:grpSpMk id="48" creationId="{087832FE-DF12-20E7-445B-C5917FFA639D}"/>
          </ac:grpSpMkLst>
        </pc:grpChg>
        <pc:grpChg chg="mod">
          <ac:chgData name="Handy Arfiano Hastyawan" userId="e677cc07fa703c76" providerId="LiveId" clId="{18F97B3F-8E9F-43D0-A911-2DBB8B650D35}" dt="2024-06-09T16:14:20.869" v="4525"/>
          <ac:grpSpMkLst>
            <pc:docMk/>
            <pc:sldMk cId="3790461459" sldId="256"/>
            <ac:grpSpMk id="49" creationId="{10DF5456-B70A-5924-462B-15CD2B8E745B}"/>
          </ac:grpSpMkLst>
        </pc:grpChg>
        <pc:grpChg chg="mod">
          <ac:chgData name="Handy Arfiano Hastyawan" userId="e677cc07fa703c76" providerId="LiveId" clId="{18F97B3F-8E9F-43D0-A911-2DBB8B650D35}" dt="2024-06-09T16:14:20.869" v="4525"/>
          <ac:grpSpMkLst>
            <pc:docMk/>
            <pc:sldMk cId="3790461459" sldId="256"/>
            <ac:grpSpMk id="50" creationId="{364CE784-B763-130E-E645-5857F22AB02C}"/>
          </ac:grpSpMkLst>
        </pc:grpChg>
        <pc:grpChg chg="mod">
          <ac:chgData name="Handy Arfiano Hastyawan" userId="e677cc07fa703c76" providerId="LiveId" clId="{18F97B3F-8E9F-43D0-A911-2DBB8B650D35}" dt="2024-06-09T16:14:20.869" v="4525"/>
          <ac:grpSpMkLst>
            <pc:docMk/>
            <pc:sldMk cId="3790461459" sldId="256"/>
            <ac:grpSpMk id="51" creationId="{6C830946-7EDC-18CA-E00B-4AD8BF48201F}"/>
          </ac:grpSpMkLst>
        </pc:grpChg>
        <pc:grpChg chg="add mod">
          <ac:chgData name="Handy Arfiano Hastyawan" userId="e677cc07fa703c76" providerId="LiveId" clId="{18F97B3F-8E9F-43D0-A911-2DBB8B650D35}" dt="2024-06-09T16:14:20.869" v="4525"/>
          <ac:grpSpMkLst>
            <pc:docMk/>
            <pc:sldMk cId="3790461459" sldId="256"/>
            <ac:grpSpMk id="73" creationId="{44A9AF9F-D480-6B9D-BF4D-29CC0D6F27BC}"/>
          </ac:grpSpMkLst>
        </pc:grpChg>
        <pc:grpChg chg="mod">
          <ac:chgData name="Handy Arfiano Hastyawan" userId="e677cc07fa703c76" providerId="LiveId" clId="{18F97B3F-8E9F-43D0-A911-2DBB8B650D35}" dt="2024-06-09T16:14:20.869" v="4525"/>
          <ac:grpSpMkLst>
            <pc:docMk/>
            <pc:sldMk cId="3790461459" sldId="256"/>
            <ac:grpSpMk id="74" creationId="{9B14C42D-0A7A-9FE1-E7AF-F8C6D5202179}"/>
          </ac:grpSpMkLst>
        </pc:grpChg>
        <pc:grpChg chg="mod">
          <ac:chgData name="Handy Arfiano Hastyawan" userId="e677cc07fa703c76" providerId="LiveId" clId="{18F97B3F-8E9F-43D0-A911-2DBB8B650D35}" dt="2024-06-09T16:14:20.869" v="4525"/>
          <ac:grpSpMkLst>
            <pc:docMk/>
            <pc:sldMk cId="3790461459" sldId="256"/>
            <ac:grpSpMk id="75" creationId="{A89AF1E6-16F9-DCC6-795A-CBA5416FF7FC}"/>
          </ac:grpSpMkLst>
        </pc:grpChg>
        <pc:grpChg chg="mod">
          <ac:chgData name="Handy Arfiano Hastyawan" userId="e677cc07fa703c76" providerId="LiveId" clId="{18F97B3F-8E9F-43D0-A911-2DBB8B650D35}" dt="2024-06-09T16:14:20.869" v="4525"/>
          <ac:grpSpMkLst>
            <pc:docMk/>
            <pc:sldMk cId="3790461459" sldId="256"/>
            <ac:grpSpMk id="76" creationId="{21332703-F708-B135-7614-054BB34EA90E}"/>
          </ac:grpSpMkLst>
        </pc:grpChg>
        <pc:grpChg chg="add mod">
          <ac:chgData name="Handy Arfiano Hastyawan" userId="e677cc07fa703c76" providerId="LiveId" clId="{18F97B3F-8E9F-43D0-A911-2DBB8B650D35}" dt="2024-06-09T13:02:15.128" v="903" actId="164"/>
          <ac:grpSpMkLst>
            <pc:docMk/>
            <pc:sldMk cId="3790461459" sldId="256"/>
            <ac:grpSpMk id="102" creationId="{1688C24B-6492-4F7C-43BC-6676FB5A9E66}"/>
          </ac:grpSpMkLst>
        </pc:grpChg>
        <pc:grpChg chg="add del mod">
          <ac:chgData name="Handy Arfiano Hastyawan" userId="e677cc07fa703c76" providerId="LiveId" clId="{18F97B3F-8E9F-43D0-A911-2DBB8B650D35}" dt="2024-06-09T13:02:32.911" v="910" actId="478"/>
          <ac:grpSpMkLst>
            <pc:docMk/>
            <pc:sldMk cId="3790461459" sldId="256"/>
            <ac:grpSpMk id="103" creationId="{7F4EC664-AAF2-77D2-FED8-D1B78D9D40C5}"/>
          </ac:grpSpMkLst>
        </pc:grpChg>
        <pc:grpChg chg="add del mod">
          <ac:chgData name="Handy Arfiano Hastyawan" userId="e677cc07fa703c76" providerId="LiveId" clId="{18F97B3F-8E9F-43D0-A911-2DBB8B650D35}" dt="2024-06-09T13:02:31.751" v="909" actId="478"/>
          <ac:grpSpMkLst>
            <pc:docMk/>
            <pc:sldMk cId="3790461459" sldId="256"/>
            <ac:grpSpMk id="104" creationId="{D6162643-2F9D-37CB-5D56-D335206B0440}"/>
          </ac:grpSpMkLst>
        </pc:grpChg>
        <pc:grpChg chg="mod">
          <ac:chgData name="Handy Arfiano Hastyawan" userId="e677cc07fa703c76" providerId="LiveId" clId="{18F97B3F-8E9F-43D0-A911-2DBB8B650D35}" dt="2024-06-09T13:02:26.228" v="907"/>
          <ac:grpSpMkLst>
            <pc:docMk/>
            <pc:sldMk cId="3790461459" sldId="256"/>
            <ac:grpSpMk id="106" creationId="{F0B44B71-3EE0-D826-0046-BF8639CAC2D8}"/>
          </ac:grpSpMkLst>
        </pc:grpChg>
        <pc:grpChg chg="add mod">
          <ac:chgData name="Handy Arfiano Hastyawan" userId="e677cc07fa703c76" providerId="LiveId" clId="{18F97B3F-8E9F-43D0-A911-2DBB8B650D35}" dt="2024-06-09T16:14:20.869" v="4525"/>
          <ac:grpSpMkLst>
            <pc:docMk/>
            <pc:sldMk cId="3790461459" sldId="256"/>
            <ac:grpSpMk id="114" creationId="{90407DA0-28C0-C6C5-093C-4A788E7C03E4}"/>
          </ac:grpSpMkLst>
        </pc:grpChg>
        <pc:grpChg chg="add mod">
          <ac:chgData name="Handy Arfiano Hastyawan" userId="e677cc07fa703c76" providerId="LiveId" clId="{18F97B3F-8E9F-43D0-A911-2DBB8B650D35}" dt="2024-06-09T16:14:20.869" v="4525"/>
          <ac:grpSpMkLst>
            <pc:docMk/>
            <pc:sldMk cId="3790461459" sldId="256"/>
            <ac:grpSpMk id="115" creationId="{3589DD4E-B8D8-0AE0-2040-C035C261CBD5}"/>
          </ac:grpSpMkLst>
        </pc:grpChg>
        <pc:picChg chg="add mod ord">
          <ac:chgData name="Handy Arfiano Hastyawan" userId="e677cc07fa703c76" providerId="LiveId" clId="{18F97B3F-8E9F-43D0-A911-2DBB8B650D35}" dt="2024-06-09T16:14:20.869" v="4525"/>
          <ac:picMkLst>
            <pc:docMk/>
            <pc:sldMk cId="3790461459" sldId="256"/>
            <ac:picMk id="10" creationId="{B1E8C3EC-E81F-B947-4B7E-0D005EA73356}"/>
          </ac:picMkLst>
        </pc:picChg>
        <pc:picChg chg="del">
          <ac:chgData name="Handy Arfiano Hastyawan" userId="e677cc07fa703c76" providerId="LiveId" clId="{18F97B3F-8E9F-43D0-A911-2DBB8B650D35}" dt="2024-06-09T12:34:30.002" v="449" actId="478"/>
          <ac:picMkLst>
            <pc:docMk/>
            <pc:sldMk cId="3790461459" sldId="256"/>
            <ac:picMk id="16" creationId="{A816E47E-64B6-F072-2461-8E6612790A79}"/>
          </ac:picMkLst>
        </pc:picChg>
        <pc:picChg chg="del">
          <ac:chgData name="Handy Arfiano Hastyawan" userId="e677cc07fa703c76" providerId="LiveId" clId="{18F97B3F-8E9F-43D0-A911-2DBB8B650D35}" dt="2024-06-09T12:34:31.844" v="450" actId="478"/>
          <ac:picMkLst>
            <pc:docMk/>
            <pc:sldMk cId="3790461459" sldId="256"/>
            <ac:picMk id="17" creationId="{9FDFCA95-3645-8555-1BD6-6CF9D194B04C}"/>
          </ac:picMkLst>
        </pc:picChg>
        <pc:picChg chg="add del mod">
          <ac:chgData name="Handy Arfiano Hastyawan" userId="e677cc07fa703c76" providerId="LiveId" clId="{18F97B3F-8E9F-43D0-A911-2DBB8B650D35}" dt="2024-06-09T12:52:11.048" v="733" actId="478"/>
          <ac:picMkLst>
            <pc:docMk/>
            <pc:sldMk cId="3790461459" sldId="256"/>
            <ac:picMk id="18" creationId="{778583B0-BD29-02F2-39D9-9B24FF253D05}"/>
          </ac:picMkLst>
        </pc:picChg>
        <pc:picChg chg="add del mod">
          <ac:chgData name="Handy Arfiano Hastyawan" userId="e677cc07fa703c76" providerId="LiveId" clId="{18F97B3F-8E9F-43D0-A911-2DBB8B650D35}" dt="2024-06-09T12:55:24.116" v="774" actId="478"/>
          <ac:picMkLst>
            <pc:docMk/>
            <pc:sldMk cId="3790461459" sldId="256"/>
            <ac:picMk id="20" creationId="{06C1626A-4DD5-5A9E-FFC5-86F78BE85CA5}"/>
          </ac:picMkLst>
        </pc:picChg>
        <pc:picChg chg="add mod">
          <ac:chgData name="Handy Arfiano Hastyawan" userId="e677cc07fa703c76" providerId="LiveId" clId="{18F97B3F-8E9F-43D0-A911-2DBB8B650D35}" dt="2024-06-09T16:14:20.869" v="4525"/>
          <ac:picMkLst>
            <pc:docMk/>
            <pc:sldMk cId="3790461459" sldId="256"/>
            <ac:picMk id="22" creationId="{03C048A8-5B83-CDC9-EAFA-ADCE6F0450E1}"/>
          </ac:picMkLst>
        </pc:picChg>
        <pc:cxnChg chg="del mod">
          <ac:chgData name="Handy Arfiano Hastyawan" userId="e677cc07fa703c76" providerId="LiveId" clId="{18F97B3F-8E9F-43D0-A911-2DBB8B650D35}" dt="2024-06-09T12:37:44.883" v="541" actId="478"/>
          <ac:cxnSpMkLst>
            <pc:docMk/>
            <pc:sldMk cId="3790461459" sldId="256"/>
            <ac:cxnSpMk id="4" creationId="{C739B9D2-5D7E-D007-5758-94E222DCBE3E}"/>
          </ac:cxnSpMkLst>
        </pc:cxnChg>
      </pc:sldChg>
      <pc:sldChg chg="addSp delSp modSp mod modTransition setBg">
        <pc:chgData name="Handy Arfiano Hastyawan" userId="e677cc07fa703c76" providerId="LiveId" clId="{18F97B3F-8E9F-43D0-A911-2DBB8B650D35}" dt="2024-06-10T03:58:09.789" v="6452" actId="114"/>
        <pc:sldMkLst>
          <pc:docMk/>
          <pc:sldMk cId="2359331275" sldId="257"/>
        </pc:sldMkLst>
        <pc:spChg chg="mod">
          <ac:chgData name="Handy Arfiano Hastyawan" userId="e677cc07fa703c76" providerId="LiveId" clId="{18F97B3F-8E9F-43D0-A911-2DBB8B650D35}" dt="2024-06-10T03:58:09.789" v="6452" actId="114"/>
          <ac:spMkLst>
            <pc:docMk/>
            <pc:sldMk cId="2359331275" sldId="257"/>
            <ac:spMk id="2" creationId="{C916E40C-E813-2025-5C56-EFBCF0F52B18}"/>
          </ac:spMkLst>
        </pc:spChg>
        <pc:spChg chg="del mod">
          <ac:chgData name="Handy Arfiano Hastyawan" userId="e677cc07fa703c76" providerId="LiveId" clId="{18F97B3F-8E9F-43D0-A911-2DBB8B650D35}" dt="2024-06-09T13:09:56.733" v="1100" actId="478"/>
          <ac:spMkLst>
            <pc:docMk/>
            <pc:sldMk cId="2359331275" sldId="257"/>
            <ac:spMk id="3" creationId="{3BC37CBA-E839-BB98-3FFE-B6A25D4ADBE2}"/>
          </ac:spMkLst>
        </pc:spChg>
        <pc:spChg chg="del mod">
          <ac:chgData name="Handy Arfiano Hastyawan" userId="e677cc07fa703c76" providerId="LiveId" clId="{18F97B3F-8E9F-43D0-A911-2DBB8B650D35}" dt="2024-06-09T13:07:25.964" v="1055" actId="478"/>
          <ac:spMkLst>
            <pc:docMk/>
            <pc:sldMk cId="2359331275" sldId="257"/>
            <ac:spMk id="4" creationId="{B0456D8C-7097-91CC-658E-A8278903855A}"/>
          </ac:spMkLst>
        </pc:spChg>
        <pc:spChg chg="add del mod">
          <ac:chgData name="Handy Arfiano Hastyawan" userId="e677cc07fa703c76" providerId="LiveId" clId="{18F97B3F-8E9F-43D0-A911-2DBB8B650D35}" dt="2024-06-09T13:09:18.201" v="1095" actId="478"/>
          <ac:spMkLst>
            <pc:docMk/>
            <pc:sldMk cId="2359331275" sldId="257"/>
            <ac:spMk id="6" creationId="{83EE995B-4740-2401-DE9F-719534279F85}"/>
          </ac:spMkLst>
        </pc:spChg>
        <pc:spChg chg="add mod">
          <ac:chgData name="Handy Arfiano Hastyawan" userId="e677cc07fa703c76" providerId="LiveId" clId="{18F97B3F-8E9F-43D0-A911-2DBB8B650D35}" dt="2024-06-09T16:14:20.869" v="4525"/>
          <ac:spMkLst>
            <pc:docMk/>
            <pc:sldMk cId="2359331275" sldId="257"/>
            <ac:spMk id="9" creationId="{CB60C675-AF1D-CF0D-64CB-98076BDF9DF0}"/>
          </ac:spMkLst>
        </pc:spChg>
        <pc:spChg chg="add mod">
          <ac:chgData name="Handy Arfiano Hastyawan" userId="e677cc07fa703c76" providerId="LiveId" clId="{18F97B3F-8E9F-43D0-A911-2DBB8B650D35}" dt="2024-06-09T16:14:20.869" v="4525"/>
          <ac:spMkLst>
            <pc:docMk/>
            <pc:sldMk cId="2359331275" sldId="257"/>
            <ac:spMk id="10" creationId="{B4BA9B30-2D7B-87FB-4E4A-0DF14D504080}"/>
          </ac:spMkLst>
        </pc:spChg>
        <pc:spChg chg="del">
          <ac:chgData name="Handy Arfiano Hastyawan" userId="e677cc07fa703c76" providerId="LiveId" clId="{18F97B3F-8E9F-43D0-A911-2DBB8B650D35}" dt="2024-06-09T13:09:53.920" v="1099" actId="478"/>
          <ac:spMkLst>
            <pc:docMk/>
            <pc:sldMk cId="2359331275" sldId="257"/>
            <ac:spMk id="12" creationId="{FC044391-7DBC-DFE8-BCB5-D79BC720E0A4}"/>
          </ac:spMkLst>
        </pc:spChg>
        <pc:spChg chg="mod">
          <ac:chgData name="Handy Arfiano Hastyawan" userId="e677cc07fa703c76" providerId="LiveId" clId="{18F97B3F-8E9F-43D0-A911-2DBB8B650D35}" dt="2024-06-09T16:14:20.869" v="4525"/>
          <ac:spMkLst>
            <pc:docMk/>
            <pc:sldMk cId="2359331275" sldId="257"/>
            <ac:spMk id="18" creationId="{1721739A-DBA4-09AA-C60E-D01D4C549C9C}"/>
          </ac:spMkLst>
        </pc:spChg>
        <pc:spChg chg="mod">
          <ac:chgData name="Handy Arfiano Hastyawan" userId="e677cc07fa703c76" providerId="LiveId" clId="{18F97B3F-8E9F-43D0-A911-2DBB8B650D35}" dt="2024-06-09T16:14:20.869" v="4525"/>
          <ac:spMkLst>
            <pc:docMk/>
            <pc:sldMk cId="2359331275" sldId="257"/>
            <ac:spMk id="19" creationId="{A26C3453-4B7D-933B-0883-8E339C2F0B86}"/>
          </ac:spMkLst>
        </pc:spChg>
        <pc:spChg chg="mod">
          <ac:chgData name="Handy Arfiano Hastyawan" userId="e677cc07fa703c76" providerId="LiveId" clId="{18F97B3F-8E9F-43D0-A911-2DBB8B650D35}" dt="2024-06-09T16:14:20.869" v="4525"/>
          <ac:spMkLst>
            <pc:docMk/>
            <pc:sldMk cId="2359331275" sldId="257"/>
            <ac:spMk id="20" creationId="{337F5128-7C5F-84B9-FC54-21BE8D4A4577}"/>
          </ac:spMkLst>
        </pc:spChg>
        <pc:spChg chg="mod">
          <ac:chgData name="Handy Arfiano Hastyawan" userId="e677cc07fa703c76" providerId="LiveId" clId="{18F97B3F-8E9F-43D0-A911-2DBB8B650D35}" dt="2024-06-09T16:14:20.869" v="4525"/>
          <ac:spMkLst>
            <pc:docMk/>
            <pc:sldMk cId="2359331275" sldId="257"/>
            <ac:spMk id="21" creationId="{A4A82577-199F-AB5A-4866-D1B247AA1677}"/>
          </ac:spMkLst>
        </pc:spChg>
        <pc:spChg chg="mod">
          <ac:chgData name="Handy Arfiano Hastyawan" userId="e677cc07fa703c76" providerId="LiveId" clId="{18F97B3F-8E9F-43D0-A911-2DBB8B650D35}" dt="2024-06-09T16:14:20.869" v="4525"/>
          <ac:spMkLst>
            <pc:docMk/>
            <pc:sldMk cId="2359331275" sldId="257"/>
            <ac:spMk id="22" creationId="{8E123C88-F2E6-522E-F74F-5A40D64ACDC2}"/>
          </ac:spMkLst>
        </pc:spChg>
        <pc:spChg chg="mod">
          <ac:chgData name="Handy Arfiano Hastyawan" userId="e677cc07fa703c76" providerId="LiveId" clId="{18F97B3F-8E9F-43D0-A911-2DBB8B650D35}" dt="2024-06-09T16:14:20.869" v="4525"/>
          <ac:spMkLst>
            <pc:docMk/>
            <pc:sldMk cId="2359331275" sldId="257"/>
            <ac:spMk id="23" creationId="{F1F5CE79-7DEE-14DF-7EF6-A76AFE67347F}"/>
          </ac:spMkLst>
        </pc:spChg>
        <pc:spChg chg="mod">
          <ac:chgData name="Handy Arfiano Hastyawan" userId="e677cc07fa703c76" providerId="LiveId" clId="{18F97B3F-8E9F-43D0-A911-2DBB8B650D35}" dt="2024-06-09T16:14:20.869" v="4525"/>
          <ac:spMkLst>
            <pc:docMk/>
            <pc:sldMk cId="2359331275" sldId="257"/>
            <ac:spMk id="24" creationId="{5DE8B8A2-4183-C6D7-4F38-E1EA948B7D80}"/>
          </ac:spMkLst>
        </pc:spChg>
        <pc:spChg chg="mod">
          <ac:chgData name="Handy Arfiano Hastyawan" userId="e677cc07fa703c76" providerId="LiveId" clId="{18F97B3F-8E9F-43D0-A911-2DBB8B650D35}" dt="2024-06-09T16:14:20.869" v="4525"/>
          <ac:spMkLst>
            <pc:docMk/>
            <pc:sldMk cId="2359331275" sldId="257"/>
            <ac:spMk id="25" creationId="{09C0491A-57DF-DA32-AF7B-DBA760749E71}"/>
          </ac:spMkLst>
        </pc:spChg>
        <pc:spChg chg="mod">
          <ac:chgData name="Handy Arfiano Hastyawan" userId="e677cc07fa703c76" providerId="LiveId" clId="{18F97B3F-8E9F-43D0-A911-2DBB8B650D35}" dt="2024-06-09T16:14:20.869" v="4525"/>
          <ac:spMkLst>
            <pc:docMk/>
            <pc:sldMk cId="2359331275" sldId="257"/>
            <ac:spMk id="26" creationId="{BDA00DB7-21AA-60B1-7E2D-5F7C20220F25}"/>
          </ac:spMkLst>
        </pc:spChg>
        <pc:spChg chg="mod">
          <ac:chgData name="Handy Arfiano Hastyawan" userId="e677cc07fa703c76" providerId="LiveId" clId="{18F97B3F-8E9F-43D0-A911-2DBB8B650D35}" dt="2024-06-09T16:14:20.869" v="4525"/>
          <ac:spMkLst>
            <pc:docMk/>
            <pc:sldMk cId="2359331275" sldId="257"/>
            <ac:spMk id="27" creationId="{FE0BA825-5EA5-660D-CB24-B74A03104E8B}"/>
          </ac:spMkLst>
        </pc:spChg>
        <pc:spChg chg="mod">
          <ac:chgData name="Handy Arfiano Hastyawan" userId="e677cc07fa703c76" providerId="LiveId" clId="{18F97B3F-8E9F-43D0-A911-2DBB8B650D35}" dt="2024-06-09T16:14:20.869" v="4525"/>
          <ac:spMkLst>
            <pc:docMk/>
            <pc:sldMk cId="2359331275" sldId="257"/>
            <ac:spMk id="28" creationId="{290A57D3-4DDC-17F1-BB74-208569DC5F80}"/>
          </ac:spMkLst>
        </pc:spChg>
        <pc:spChg chg="mod">
          <ac:chgData name="Handy Arfiano Hastyawan" userId="e677cc07fa703c76" providerId="LiveId" clId="{18F97B3F-8E9F-43D0-A911-2DBB8B650D35}" dt="2024-06-09T16:14:20.869" v="4525"/>
          <ac:spMkLst>
            <pc:docMk/>
            <pc:sldMk cId="2359331275" sldId="257"/>
            <ac:spMk id="29" creationId="{E87DAF9C-7F54-AF6C-69DB-0C3521073447}"/>
          </ac:spMkLst>
        </pc:spChg>
        <pc:spChg chg="mod">
          <ac:chgData name="Handy Arfiano Hastyawan" userId="e677cc07fa703c76" providerId="LiveId" clId="{18F97B3F-8E9F-43D0-A911-2DBB8B650D35}" dt="2024-06-09T16:14:20.869" v="4525"/>
          <ac:spMkLst>
            <pc:docMk/>
            <pc:sldMk cId="2359331275" sldId="257"/>
            <ac:spMk id="30" creationId="{7E05C75C-C6C5-3F4D-A8D2-C2F6DEA558D2}"/>
          </ac:spMkLst>
        </pc:spChg>
        <pc:spChg chg="mod">
          <ac:chgData name="Handy Arfiano Hastyawan" userId="e677cc07fa703c76" providerId="LiveId" clId="{18F97B3F-8E9F-43D0-A911-2DBB8B650D35}" dt="2024-06-09T16:14:20.869" v="4525"/>
          <ac:spMkLst>
            <pc:docMk/>
            <pc:sldMk cId="2359331275" sldId="257"/>
            <ac:spMk id="31" creationId="{7FE1AD5D-1ACB-55C8-CF11-A120513A0EEF}"/>
          </ac:spMkLst>
        </pc:spChg>
        <pc:spChg chg="mod">
          <ac:chgData name="Handy Arfiano Hastyawan" userId="e677cc07fa703c76" providerId="LiveId" clId="{18F97B3F-8E9F-43D0-A911-2DBB8B650D35}" dt="2024-06-09T16:14:20.869" v="4525"/>
          <ac:spMkLst>
            <pc:docMk/>
            <pc:sldMk cId="2359331275" sldId="257"/>
            <ac:spMk id="32" creationId="{0D11A7B5-DD15-E6A7-6730-7311F5430E6A}"/>
          </ac:spMkLst>
        </pc:spChg>
        <pc:spChg chg="mod">
          <ac:chgData name="Handy Arfiano Hastyawan" userId="e677cc07fa703c76" providerId="LiveId" clId="{18F97B3F-8E9F-43D0-A911-2DBB8B650D35}" dt="2024-06-09T16:14:20.869" v="4525"/>
          <ac:spMkLst>
            <pc:docMk/>
            <pc:sldMk cId="2359331275" sldId="257"/>
            <ac:spMk id="33" creationId="{325C3A88-07D9-1E66-547C-49299E18D031}"/>
          </ac:spMkLst>
        </pc:spChg>
        <pc:spChg chg="mod">
          <ac:chgData name="Handy Arfiano Hastyawan" userId="e677cc07fa703c76" providerId="LiveId" clId="{18F97B3F-8E9F-43D0-A911-2DBB8B650D35}" dt="2024-06-09T16:14:20.869" v="4525"/>
          <ac:spMkLst>
            <pc:docMk/>
            <pc:sldMk cId="2359331275" sldId="257"/>
            <ac:spMk id="34" creationId="{EACB7A38-BE7B-A581-AD0F-441E90691B88}"/>
          </ac:spMkLst>
        </pc:spChg>
        <pc:spChg chg="mod">
          <ac:chgData name="Handy Arfiano Hastyawan" userId="e677cc07fa703c76" providerId="LiveId" clId="{18F97B3F-8E9F-43D0-A911-2DBB8B650D35}" dt="2024-06-09T16:14:20.869" v="4525"/>
          <ac:spMkLst>
            <pc:docMk/>
            <pc:sldMk cId="2359331275" sldId="257"/>
            <ac:spMk id="35" creationId="{370C35EE-CDDE-135E-5A55-34D537B996C2}"/>
          </ac:spMkLst>
        </pc:spChg>
        <pc:spChg chg="mod">
          <ac:chgData name="Handy Arfiano Hastyawan" userId="e677cc07fa703c76" providerId="LiveId" clId="{18F97B3F-8E9F-43D0-A911-2DBB8B650D35}" dt="2024-06-09T16:14:20.869" v="4525"/>
          <ac:spMkLst>
            <pc:docMk/>
            <pc:sldMk cId="2359331275" sldId="257"/>
            <ac:spMk id="36" creationId="{FF6BCF2D-F450-E52C-3B52-E40A70DB043B}"/>
          </ac:spMkLst>
        </pc:spChg>
        <pc:spChg chg="mod">
          <ac:chgData name="Handy Arfiano Hastyawan" userId="e677cc07fa703c76" providerId="LiveId" clId="{18F97B3F-8E9F-43D0-A911-2DBB8B650D35}" dt="2024-06-09T16:14:20.869" v="4525"/>
          <ac:spMkLst>
            <pc:docMk/>
            <pc:sldMk cId="2359331275" sldId="257"/>
            <ac:spMk id="37" creationId="{EB397252-2328-B19D-B9BC-B86996571D77}"/>
          </ac:spMkLst>
        </pc:spChg>
        <pc:spChg chg="mod">
          <ac:chgData name="Handy Arfiano Hastyawan" userId="e677cc07fa703c76" providerId="LiveId" clId="{18F97B3F-8E9F-43D0-A911-2DBB8B650D35}" dt="2024-06-09T16:14:20.869" v="4525"/>
          <ac:spMkLst>
            <pc:docMk/>
            <pc:sldMk cId="2359331275" sldId="257"/>
            <ac:spMk id="38" creationId="{D948058B-281C-74C8-F0C5-F5A5B116DBCA}"/>
          </ac:spMkLst>
        </pc:spChg>
        <pc:spChg chg="mod">
          <ac:chgData name="Handy Arfiano Hastyawan" userId="e677cc07fa703c76" providerId="LiveId" clId="{18F97B3F-8E9F-43D0-A911-2DBB8B650D35}" dt="2024-06-09T16:14:20.869" v="4525"/>
          <ac:spMkLst>
            <pc:docMk/>
            <pc:sldMk cId="2359331275" sldId="257"/>
            <ac:spMk id="43" creationId="{E190CC6C-5B8A-DA2A-9C71-3FED41A435A2}"/>
          </ac:spMkLst>
        </pc:spChg>
        <pc:spChg chg="mod">
          <ac:chgData name="Handy Arfiano Hastyawan" userId="e677cc07fa703c76" providerId="LiveId" clId="{18F97B3F-8E9F-43D0-A911-2DBB8B650D35}" dt="2024-06-09T16:14:20.869" v="4525"/>
          <ac:spMkLst>
            <pc:docMk/>
            <pc:sldMk cId="2359331275" sldId="257"/>
            <ac:spMk id="44" creationId="{8DAF441B-BAC7-F67F-F201-6F7C1F61381D}"/>
          </ac:spMkLst>
        </pc:spChg>
        <pc:spChg chg="mod">
          <ac:chgData name="Handy Arfiano Hastyawan" userId="e677cc07fa703c76" providerId="LiveId" clId="{18F97B3F-8E9F-43D0-A911-2DBB8B650D35}" dt="2024-06-09T16:14:20.869" v="4525"/>
          <ac:spMkLst>
            <pc:docMk/>
            <pc:sldMk cId="2359331275" sldId="257"/>
            <ac:spMk id="45" creationId="{BE46A537-3F6C-BE8E-EE9B-43130FD13EDA}"/>
          </ac:spMkLst>
        </pc:spChg>
        <pc:spChg chg="mod">
          <ac:chgData name="Handy Arfiano Hastyawan" userId="e677cc07fa703c76" providerId="LiveId" clId="{18F97B3F-8E9F-43D0-A911-2DBB8B650D35}" dt="2024-06-09T16:14:20.869" v="4525"/>
          <ac:spMkLst>
            <pc:docMk/>
            <pc:sldMk cId="2359331275" sldId="257"/>
            <ac:spMk id="46" creationId="{0F7068A6-3705-1B71-D5F7-AFC763B76711}"/>
          </ac:spMkLst>
        </pc:spChg>
        <pc:spChg chg="mod">
          <ac:chgData name="Handy Arfiano Hastyawan" userId="e677cc07fa703c76" providerId="LiveId" clId="{18F97B3F-8E9F-43D0-A911-2DBB8B650D35}" dt="2024-06-09T16:14:20.869" v="4525"/>
          <ac:spMkLst>
            <pc:docMk/>
            <pc:sldMk cId="2359331275" sldId="257"/>
            <ac:spMk id="47" creationId="{97262A32-1B4A-672F-5196-7F73EAF9B346}"/>
          </ac:spMkLst>
        </pc:spChg>
        <pc:spChg chg="mod">
          <ac:chgData name="Handy Arfiano Hastyawan" userId="e677cc07fa703c76" providerId="LiveId" clId="{18F97B3F-8E9F-43D0-A911-2DBB8B650D35}" dt="2024-06-09T16:14:20.869" v="4525"/>
          <ac:spMkLst>
            <pc:docMk/>
            <pc:sldMk cId="2359331275" sldId="257"/>
            <ac:spMk id="48" creationId="{68F1BC3E-6D48-5DD2-93EE-157BB7B893B7}"/>
          </ac:spMkLst>
        </pc:spChg>
        <pc:spChg chg="mod">
          <ac:chgData name="Handy Arfiano Hastyawan" userId="e677cc07fa703c76" providerId="LiveId" clId="{18F97B3F-8E9F-43D0-A911-2DBB8B650D35}" dt="2024-06-09T16:14:20.869" v="4525"/>
          <ac:spMkLst>
            <pc:docMk/>
            <pc:sldMk cId="2359331275" sldId="257"/>
            <ac:spMk id="49" creationId="{D83C95BB-1434-B135-63A3-DD22AD5D6692}"/>
          </ac:spMkLst>
        </pc:spChg>
        <pc:spChg chg="mod">
          <ac:chgData name="Handy Arfiano Hastyawan" userId="e677cc07fa703c76" providerId="LiveId" clId="{18F97B3F-8E9F-43D0-A911-2DBB8B650D35}" dt="2024-06-09T16:14:20.869" v="4525"/>
          <ac:spMkLst>
            <pc:docMk/>
            <pc:sldMk cId="2359331275" sldId="257"/>
            <ac:spMk id="50" creationId="{8E2C8A0A-1867-66CC-45DF-D3E189A0950D}"/>
          </ac:spMkLst>
        </pc:spChg>
        <pc:spChg chg="mod">
          <ac:chgData name="Handy Arfiano Hastyawan" userId="e677cc07fa703c76" providerId="LiveId" clId="{18F97B3F-8E9F-43D0-A911-2DBB8B650D35}" dt="2024-06-09T16:14:20.869" v="4525"/>
          <ac:spMkLst>
            <pc:docMk/>
            <pc:sldMk cId="2359331275" sldId="257"/>
            <ac:spMk id="51" creationId="{D6E2E8FB-4440-DAC1-95BD-DAD61B27DFC1}"/>
          </ac:spMkLst>
        </pc:spChg>
        <pc:spChg chg="mod">
          <ac:chgData name="Handy Arfiano Hastyawan" userId="e677cc07fa703c76" providerId="LiveId" clId="{18F97B3F-8E9F-43D0-A911-2DBB8B650D35}" dt="2024-06-09T16:14:20.869" v="4525"/>
          <ac:spMkLst>
            <pc:docMk/>
            <pc:sldMk cId="2359331275" sldId="257"/>
            <ac:spMk id="52" creationId="{181CC98F-200E-E734-2595-594A5221D865}"/>
          </ac:spMkLst>
        </pc:spChg>
        <pc:spChg chg="mod">
          <ac:chgData name="Handy Arfiano Hastyawan" userId="e677cc07fa703c76" providerId="LiveId" clId="{18F97B3F-8E9F-43D0-A911-2DBB8B650D35}" dt="2024-06-09T16:14:20.869" v="4525"/>
          <ac:spMkLst>
            <pc:docMk/>
            <pc:sldMk cId="2359331275" sldId="257"/>
            <ac:spMk id="53" creationId="{CADD63CA-AF19-AEE2-2395-7A22CA9F34D5}"/>
          </ac:spMkLst>
        </pc:spChg>
        <pc:spChg chg="mod">
          <ac:chgData name="Handy Arfiano Hastyawan" userId="e677cc07fa703c76" providerId="LiveId" clId="{18F97B3F-8E9F-43D0-A911-2DBB8B650D35}" dt="2024-06-09T16:14:20.869" v="4525"/>
          <ac:spMkLst>
            <pc:docMk/>
            <pc:sldMk cId="2359331275" sldId="257"/>
            <ac:spMk id="54" creationId="{C098BF2E-F21B-BB85-DDDB-5C2CFF45FA5F}"/>
          </ac:spMkLst>
        </pc:spChg>
        <pc:spChg chg="mod">
          <ac:chgData name="Handy Arfiano Hastyawan" userId="e677cc07fa703c76" providerId="LiveId" clId="{18F97B3F-8E9F-43D0-A911-2DBB8B650D35}" dt="2024-06-09T16:14:20.869" v="4525"/>
          <ac:spMkLst>
            <pc:docMk/>
            <pc:sldMk cId="2359331275" sldId="257"/>
            <ac:spMk id="55" creationId="{D90B0F40-6119-C2A3-1A51-537FFE0991CB}"/>
          </ac:spMkLst>
        </pc:spChg>
        <pc:spChg chg="mod">
          <ac:chgData name="Handy Arfiano Hastyawan" userId="e677cc07fa703c76" providerId="LiveId" clId="{18F97B3F-8E9F-43D0-A911-2DBB8B650D35}" dt="2024-06-09T16:14:20.869" v="4525"/>
          <ac:spMkLst>
            <pc:docMk/>
            <pc:sldMk cId="2359331275" sldId="257"/>
            <ac:spMk id="56" creationId="{4FE5B2DF-D012-2FB1-72F9-D8F341EA3765}"/>
          </ac:spMkLst>
        </pc:spChg>
        <pc:spChg chg="mod">
          <ac:chgData name="Handy Arfiano Hastyawan" userId="e677cc07fa703c76" providerId="LiveId" clId="{18F97B3F-8E9F-43D0-A911-2DBB8B650D35}" dt="2024-06-09T16:14:20.869" v="4525"/>
          <ac:spMkLst>
            <pc:docMk/>
            <pc:sldMk cId="2359331275" sldId="257"/>
            <ac:spMk id="57" creationId="{73D53FDF-3073-3432-FFAE-A55C5D2C1324}"/>
          </ac:spMkLst>
        </pc:spChg>
        <pc:spChg chg="mod">
          <ac:chgData name="Handy Arfiano Hastyawan" userId="e677cc07fa703c76" providerId="LiveId" clId="{18F97B3F-8E9F-43D0-A911-2DBB8B650D35}" dt="2024-06-09T16:14:20.869" v="4525"/>
          <ac:spMkLst>
            <pc:docMk/>
            <pc:sldMk cId="2359331275" sldId="257"/>
            <ac:spMk id="58" creationId="{85BE20A3-4A9A-3E03-9533-9236FD508F8D}"/>
          </ac:spMkLst>
        </pc:spChg>
        <pc:spChg chg="mod">
          <ac:chgData name="Handy Arfiano Hastyawan" userId="e677cc07fa703c76" providerId="LiveId" clId="{18F97B3F-8E9F-43D0-A911-2DBB8B650D35}" dt="2024-06-09T16:14:20.869" v="4525"/>
          <ac:spMkLst>
            <pc:docMk/>
            <pc:sldMk cId="2359331275" sldId="257"/>
            <ac:spMk id="59" creationId="{CD485CC3-0469-22A6-67E8-D5A53B9BF865}"/>
          </ac:spMkLst>
        </pc:spChg>
        <pc:spChg chg="mod">
          <ac:chgData name="Handy Arfiano Hastyawan" userId="e677cc07fa703c76" providerId="LiveId" clId="{18F97B3F-8E9F-43D0-A911-2DBB8B650D35}" dt="2024-06-09T16:14:20.869" v="4525"/>
          <ac:spMkLst>
            <pc:docMk/>
            <pc:sldMk cId="2359331275" sldId="257"/>
            <ac:spMk id="60" creationId="{14CD8C32-6A6A-4C03-A600-43E70A6CE18B}"/>
          </ac:spMkLst>
        </pc:spChg>
        <pc:spChg chg="mod">
          <ac:chgData name="Handy Arfiano Hastyawan" userId="e677cc07fa703c76" providerId="LiveId" clId="{18F97B3F-8E9F-43D0-A911-2DBB8B650D35}" dt="2024-06-09T16:14:20.869" v="4525"/>
          <ac:spMkLst>
            <pc:docMk/>
            <pc:sldMk cId="2359331275" sldId="257"/>
            <ac:spMk id="61" creationId="{8E51DAE5-7EA8-26EB-96F0-9E66614902BE}"/>
          </ac:spMkLst>
        </pc:spChg>
        <pc:spChg chg="mod">
          <ac:chgData name="Handy Arfiano Hastyawan" userId="e677cc07fa703c76" providerId="LiveId" clId="{18F97B3F-8E9F-43D0-A911-2DBB8B650D35}" dt="2024-06-09T16:14:20.869" v="4525"/>
          <ac:spMkLst>
            <pc:docMk/>
            <pc:sldMk cId="2359331275" sldId="257"/>
            <ac:spMk id="62" creationId="{3648FFA4-5B17-5F79-1D98-2E52C95E4043}"/>
          </ac:spMkLst>
        </pc:spChg>
        <pc:spChg chg="mod">
          <ac:chgData name="Handy Arfiano Hastyawan" userId="e677cc07fa703c76" providerId="LiveId" clId="{18F97B3F-8E9F-43D0-A911-2DBB8B650D35}" dt="2024-06-09T16:14:20.869" v="4525"/>
          <ac:spMkLst>
            <pc:docMk/>
            <pc:sldMk cId="2359331275" sldId="257"/>
            <ac:spMk id="63" creationId="{7B96A523-90FF-9515-EE60-EB018FB95B1B}"/>
          </ac:spMkLst>
        </pc:spChg>
        <pc:spChg chg="mod">
          <ac:chgData name="Handy Arfiano Hastyawan" userId="e677cc07fa703c76" providerId="LiveId" clId="{18F97B3F-8E9F-43D0-A911-2DBB8B650D35}" dt="2024-06-09T16:14:20.869" v="4525"/>
          <ac:spMkLst>
            <pc:docMk/>
            <pc:sldMk cId="2359331275" sldId="257"/>
            <ac:spMk id="68" creationId="{85908AAD-0F5E-16C7-AA03-D01C10536C32}"/>
          </ac:spMkLst>
        </pc:spChg>
        <pc:spChg chg="mod">
          <ac:chgData name="Handy Arfiano Hastyawan" userId="e677cc07fa703c76" providerId="LiveId" clId="{18F97B3F-8E9F-43D0-A911-2DBB8B650D35}" dt="2024-06-09T16:14:20.869" v="4525"/>
          <ac:spMkLst>
            <pc:docMk/>
            <pc:sldMk cId="2359331275" sldId="257"/>
            <ac:spMk id="69" creationId="{2C040364-2E16-0A89-3DF8-85D66F1AA3C2}"/>
          </ac:spMkLst>
        </pc:spChg>
        <pc:spChg chg="mod">
          <ac:chgData name="Handy Arfiano Hastyawan" userId="e677cc07fa703c76" providerId="LiveId" clId="{18F97B3F-8E9F-43D0-A911-2DBB8B650D35}" dt="2024-06-09T16:14:20.869" v="4525"/>
          <ac:spMkLst>
            <pc:docMk/>
            <pc:sldMk cId="2359331275" sldId="257"/>
            <ac:spMk id="70" creationId="{A1C3219A-F619-AA32-EF3F-B06A8C833CF5}"/>
          </ac:spMkLst>
        </pc:spChg>
        <pc:spChg chg="mod">
          <ac:chgData name="Handy Arfiano Hastyawan" userId="e677cc07fa703c76" providerId="LiveId" clId="{18F97B3F-8E9F-43D0-A911-2DBB8B650D35}" dt="2024-06-09T16:14:20.869" v="4525"/>
          <ac:spMkLst>
            <pc:docMk/>
            <pc:sldMk cId="2359331275" sldId="257"/>
            <ac:spMk id="71" creationId="{66BCAC84-BD1F-B80B-DCE2-2D5B2FD744E7}"/>
          </ac:spMkLst>
        </pc:spChg>
        <pc:spChg chg="mod">
          <ac:chgData name="Handy Arfiano Hastyawan" userId="e677cc07fa703c76" providerId="LiveId" clId="{18F97B3F-8E9F-43D0-A911-2DBB8B650D35}" dt="2024-06-09T16:14:20.869" v="4525"/>
          <ac:spMkLst>
            <pc:docMk/>
            <pc:sldMk cId="2359331275" sldId="257"/>
            <ac:spMk id="72" creationId="{86C64AC5-BD2F-4E24-5E3A-93874F731B58}"/>
          </ac:spMkLst>
        </pc:spChg>
        <pc:spChg chg="mod">
          <ac:chgData name="Handy Arfiano Hastyawan" userId="e677cc07fa703c76" providerId="LiveId" clId="{18F97B3F-8E9F-43D0-A911-2DBB8B650D35}" dt="2024-06-09T16:14:20.869" v="4525"/>
          <ac:spMkLst>
            <pc:docMk/>
            <pc:sldMk cId="2359331275" sldId="257"/>
            <ac:spMk id="73" creationId="{0C210C7E-DA3D-37E0-F273-BCABEFEDD731}"/>
          </ac:spMkLst>
        </pc:spChg>
        <pc:spChg chg="mod">
          <ac:chgData name="Handy Arfiano Hastyawan" userId="e677cc07fa703c76" providerId="LiveId" clId="{18F97B3F-8E9F-43D0-A911-2DBB8B650D35}" dt="2024-06-09T16:14:20.869" v="4525"/>
          <ac:spMkLst>
            <pc:docMk/>
            <pc:sldMk cId="2359331275" sldId="257"/>
            <ac:spMk id="74" creationId="{33B4C9BF-DDBF-A85F-2586-15E6920309C3}"/>
          </ac:spMkLst>
        </pc:spChg>
        <pc:spChg chg="mod">
          <ac:chgData name="Handy Arfiano Hastyawan" userId="e677cc07fa703c76" providerId="LiveId" clId="{18F97B3F-8E9F-43D0-A911-2DBB8B650D35}" dt="2024-06-09T16:14:20.869" v="4525"/>
          <ac:spMkLst>
            <pc:docMk/>
            <pc:sldMk cId="2359331275" sldId="257"/>
            <ac:spMk id="75" creationId="{B74A9039-432D-D346-3198-EAF95BB7BC44}"/>
          </ac:spMkLst>
        </pc:spChg>
        <pc:spChg chg="mod">
          <ac:chgData name="Handy Arfiano Hastyawan" userId="e677cc07fa703c76" providerId="LiveId" clId="{18F97B3F-8E9F-43D0-A911-2DBB8B650D35}" dt="2024-06-09T16:14:20.869" v="4525"/>
          <ac:spMkLst>
            <pc:docMk/>
            <pc:sldMk cId="2359331275" sldId="257"/>
            <ac:spMk id="76" creationId="{7C3BEA91-6BAC-40DD-31FD-82AB874F0EE0}"/>
          </ac:spMkLst>
        </pc:spChg>
        <pc:spChg chg="mod">
          <ac:chgData name="Handy Arfiano Hastyawan" userId="e677cc07fa703c76" providerId="LiveId" clId="{18F97B3F-8E9F-43D0-A911-2DBB8B650D35}" dt="2024-06-09T16:14:20.869" v="4525"/>
          <ac:spMkLst>
            <pc:docMk/>
            <pc:sldMk cId="2359331275" sldId="257"/>
            <ac:spMk id="77" creationId="{15D835D0-D0C2-78E5-118E-C689B2D78DE3}"/>
          </ac:spMkLst>
        </pc:spChg>
        <pc:spChg chg="mod">
          <ac:chgData name="Handy Arfiano Hastyawan" userId="e677cc07fa703c76" providerId="LiveId" clId="{18F97B3F-8E9F-43D0-A911-2DBB8B650D35}" dt="2024-06-09T16:14:20.869" v="4525"/>
          <ac:spMkLst>
            <pc:docMk/>
            <pc:sldMk cId="2359331275" sldId="257"/>
            <ac:spMk id="78" creationId="{AA0D66D8-B84B-8174-3FD4-27F7EDE8FBF0}"/>
          </ac:spMkLst>
        </pc:spChg>
        <pc:spChg chg="mod">
          <ac:chgData name="Handy Arfiano Hastyawan" userId="e677cc07fa703c76" providerId="LiveId" clId="{18F97B3F-8E9F-43D0-A911-2DBB8B650D35}" dt="2024-06-09T16:14:20.869" v="4525"/>
          <ac:spMkLst>
            <pc:docMk/>
            <pc:sldMk cId="2359331275" sldId="257"/>
            <ac:spMk id="79" creationId="{0E535526-D57D-2A74-2900-FE9141E48809}"/>
          </ac:spMkLst>
        </pc:spChg>
        <pc:spChg chg="mod">
          <ac:chgData name="Handy Arfiano Hastyawan" userId="e677cc07fa703c76" providerId="LiveId" clId="{18F97B3F-8E9F-43D0-A911-2DBB8B650D35}" dt="2024-06-09T16:14:20.869" v="4525"/>
          <ac:spMkLst>
            <pc:docMk/>
            <pc:sldMk cId="2359331275" sldId="257"/>
            <ac:spMk id="80" creationId="{6598C798-E5BD-66ED-791E-F6561A3BEB08}"/>
          </ac:spMkLst>
        </pc:spChg>
        <pc:spChg chg="mod">
          <ac:chgData name="Handy Arfiano Hastyawan" userId="e677cc07fa703c76" providerId="LiveId" clId="{18F97B3F-8E9F-43D0-A911-2DBB8B650D35}" dt="2024-06-09T16:14:20.869" v="4525"/>
          <ac:spMkLst>
            <pc:docMk/>
            <pc:sldMk cId="2359331275" sldId="257"/>
            <ac:spMk id="81" creationId="{01F86F40-FE6D-7656-4615-590DE95F122F}"/>
          </ac:spMkLst>
        </pc:spChg>
        <pc:spChg chg="mod">
          <ac:chgData name="Handy Arfiano Hastyawan" userId="e677cc07fa703c76" providerId="LiveId" clId="{18F97B3F-8E9F-43D0-A911-2DBB8B650D35}" dt="2024-06-09T16:14:20.869" v="4525"/>
          <ac:spMkLst>
            <pc:docMk/>
            <pc:sldMk cId="2359331275" sldId="257"/>
            <ac:spMk id="82" creationId="{19460C4D-5714-0AF6-2DB4-EE0ED857121B}"/>
          </ac:spMkLst>
        </pc:spChg>
        <pc:spChg chg="mod">
          <ac:chgData name="Handy Arfiano Hastyawan" userId="e677cc07fa703c76" providerId="LiveId" clId="{18F97B3F-8E9F-43D0-A911-2DBB8B650D35}" dt="2024-06-09T16:14:20.869" v="4525"/>
          <ac:spMkLst>
            <pc:docMk/>
            <pc:sldMk cId="2359331275" sldId="257"/>
            <ac:spMk id="83" creationId="{41EB9A92-A937-7EB8-9ECB-68C868E906BF}"/>
          </ac:spMkLst>
        </pc:spChg>
        <pc:spChg chg="mod">
          <ac:chgData name="Handy Arfiano Hastyawan" userId="e677cc07fa703c76" providerId="LiveId" clId="{18F97B3F-8E9F-43D0-A911-2DBB8B650D35}" dt="2024-06-09T16:14:20.869" v="4525"/>
          <ac:spMkLst>
            <pc:docMk/>
            <pc:sldMk cId="2359331275" sldId="257"/>
            <ac:spMk id="84" creationId="{951A123D-4B57-349E-164C-9D019FBA812D}"/>
          </ac:spMkLst>
        </pc:spChg>
        <pc:spChg chg="mod">
          <ac:chgData name="Handy Arfiano Hastyawan" userId="e677cc07fa703c76" providerId="LiveId" clId="{18F97B3F-8E9F-43D0-A911-2DBB8B650D35}" dt="2024-06-09T16:14:20.869" v="4525"/>
          <ac:spMkLst>
            <pc:docMk/>
            <pc:sldMk cId="2359331275" sldId="257"/>
            <ac:spMk id="85" creationId="{5B4700B7-775D-54A8-66F3-2563D035A10E}"/>
          </ac:spMkLst>
        </pc:spChg>
        <pc:spChg chg="mod">
          <ac:chgData name="Handy Arfiano Hastyawan" userId="e677cc07fa703c76" providerId="LiveId" clId="{18F97B3F-8E9F-43D0-A911-2DBB8B650D35}" dt="2024-06-09T16:14:20.869" v="4525"/>
          <ac:spMkLst>
            <pc:docMk/>
            <pc:sldMk cId="2359331275" sldId="257"/>
            <ac:spMk id="86" creationId="{CF8A20BA-ABF7-00F4-205A-FE51A2B5E9EB}"/>
          </ac:spMkLst>
        </pc:spChg>
        <pc:spChg chg="mod">
          <ac:chgData name="Handy Arfiano Hastyawan" userId="e677cc07fa703c76" providerId="LiveId" clId="{18F97B3F-8E9F-43D0-A911-2DBB8B650D35}" dt="2024-06-09T16:14:20.869" v="4525"/>
          <ac:spMkLst>
            <pc:docMk/>
            <pc:sldMk cId="2359331275" sldId="257"/>
            <ac:spMk id="87" creationId="{7940A20E-7663-2F4B-FC8B-9FB009833C77}"/>
          </ac:spMkLst>
        </pc:spChg>
        <pc:spChg chg="mod">
          <ac:chgData name="Handy Arfiano Hastyawan" userId="e677cc07fa703c76" providerId="LiveId" clId="{18F97B3F-8E9F-43D0-A911-2DBB8B650D35}" dt="2024-06-09T16:14:20.869" v="4525"/>
          <ac:spMkLst>
            <pc:docMk/>
            <pc:sldMk cId="2359331275" sldId="257"/>
            <ac:spMk id="88" creationId="{585F642A-4B60-C7CA-96F5-F097A12C9B20}"/>
          </ac:spMkLst>
        </pc:spChg>
        <pc:spChg chg="mod">
          <ac:chgData name="Handy Arfiano Hastyawan" userId="e677cc07fa703c76" providerId="LiveId" clId="{18F97B3F-8E9F-43D0-A911-2DBB8B650D35}" dt="2024-06-09T16:14:20.869" v="4525"/>
          <ac:spMkLst>
            <pc:docMk/>
            <pc:sldMk cId="2359331275" sldId="257"/>
            <ac:spMk id="90" creationId="{488E10C5-6FA8-A690-2FE3-190114B38207}"/>
          </ac:spMkLst>
        </pc:spChg>
        <pc:spChg chg="mod">
          <ac:chgData name="Handy Arfiano Hastyawan" userId="e677cc07fa703c76" providerId="LiveId" clId="{18F97B3F-8E9F-43D0-A911-2DBB8B650D35}" dt="2024-06-09T16:14:20.869" v="4525"/>
          <ac:spMkLst>
            <pc:docMk/>
            <pc:sldMk cId="2359331275" sldId="257"/>
            <ac:spMk id="91" creationId="{32E87FD3-A9B5-C68A-7022-6483CA578D51}"/>
          </ac:spMkLst>
        </pc:spChg>
        <pc:spChg chg="mod">
          <ac:chgData name="Handy Arfiano Hastyawan" userId="e677cc07fa703c76" providerId="LiveId" clId="{18F97B3F-8E9F-43D0-A911-2DBB8B650D35}" dt="2024-06-09T16:14:20.869" v="4525"/>
          <ac:spMkLst>
            <pc:docMk/>
            <pc:sldMk cId="2359331275" sldId="257"/>
            <ac:spMk id="92" creationId="{12CAA609-E14E-FB4F-B4A1-EB57CA69A013}"/>
          </ac:spMkLst>
        </pc:spChg>
        <pc:spChg chg="mod">
          <ac:chgData name="Handy Arfiano Hastyawan" userId="e677cc07fa703c76" providerId="LiveId" clId="{18F97B3F-8E9F-43D0-A911-2DBB8B650D35}" dt="2024-06-09T16:14:20.869" v="4525"/>
          <ac:spMkLst>
            <pc:docMk/>
            <pc:sldMk cId="2359331275" sldId="257"/>
            <ac:spMk id="93" creationId="{58622033-0586-27E2-A283-F95D8167D7CB}"/>
          </ac:spMkLst>
        </pc:spChg>
        <pc:spChg chg="add mod ord">
          <ac:chgData name="Handy Arfiano Hastyawan" userId="e677cc07fa703c76" providerId="LiveId" clId="{18F97B3F-8E9F-43D0-A911-2DBB8B650D35}" dt="2024-06-09T16:14:20.869" v="4525"/>
          <ac:spMkLst>
            <pc:docMk/>
            <pc:sldMk cId="2359331275" sldId="257"/>
            <ac:spMk id="94" creationId="{74A75DF8-EC3E-1747-B556-797414760421}"/>
          </ac:spMkLst>
        </pc:spChg>
        <pc:spChg chg="mod">
          <ac:chgData name="Handy Arfiano Hastyawan" userId="e677cc07fa703c76" providerId="LiveId" clId="{18F97B3F-8E9F-43D0-A911-2DBB8B650D35}" dt="2024-06-09T13:19:16" v="1416"/>
          <ac:spMkLst>
            <pc:docMk/>
            <pc:sldMk cId="2359331275" sldId="257"/>
            <ac:spMk id="96" creationId="{9341FAFE-4413-3552-53AC-9A5D1A2DB615}"/>
          </ac:spMkLst>
        </pc:spChg>
        <pc:spChg chg="mod">
          <ac:chgData name="Handy Arfiano Hastyawan" userId="e677cc07fa703c76" providerId="LiveId" clId="{18F97B3F-8E9F-43D0-A911-2DBB8B650D35}" dt="2024-06-09T13:19:16" v="1416"/>
          <ac:spMkLst>
            <pc:docMk/>
            <pc:sldMk cId="2359331275" sldId="257"/>
            <ac:spMk id="97" creationId="{10E34392-9C04-526D-E81B-639E23B59131}"/>
          </ac:spMkLst>
        </pc:spChg>
        <pc:spChg chg="mod">
          <ac:chgData name="Handy Arfiano Hastyawan" userId="e677cc07fa703c76" providerId="LiveId" clId="{18F97B3F-8E9F-43D0-A911-2DBB8B650D35}" dt="2024-06-09T13:19:16" v="1416"/>
          <ac:spMkLst>
            <pc:docMk/>
            <pc:sldMk cId="2359331275" sldId="257"/>
            <ac:spMk id="98" creationId="{46C91AA2-731F-EDE4-12FC-A19CEA51C5F1}"/>
          </ac:spMkLst>
        </pc:spChg>
        <pc:spChg chg="mod">
          <ac:chgData name="Handy Arfiano Hastyawan" userId="e677cc07fa703c76" providerId="LiveId" clId="{18F97B3F-8E9F-43D0-A911-2DBB8B650D35}" dt="2024-06-09T13:19:16" v="1416"/>
          <ac:spMkLst>
            <pc:docMk/>
            <pc:sldMk cId="2359331275" sldId="257"/>
            <ac:spMk id="99" creationId="{908457B5-8F6E-610E-F95B-98FA30841565}"/>
          </ac:spMkLst>
        </pc:spChg>
        <pc:spChg chg="add del">
          <ac:chgData name="Handy Arfiano Hastyawan" userId="e677cc07fa703c76" providerId="LiveId" clId="{18F97B3F-8E9F-43D0-A911-2DBB8B650D35}" dt="2024-06-09T13:22:45.615" v="1441" actId="22"/>
          <ac:spMkLst>
            <pc:docMk/>
            <pc:sldMk cId="2359331275" sldId="257"/>
            <ac:spMk id="101" creationId="{608544AA-AB7A-496A-F4BC-E53239559C3C}"/>
          </ac:spMkLst>
        </pc:spChg>
        <pc:spChg chg="add mod">
          <ac:chgData name="Handy Arfiano Hastyawan" userId="e677cc07fa703c76" providerId="LiveId" clId="{18F97B3F-8E9F-43D0-A911-2DBB8B650D35}" dt="2024-06-09T16:14:20.869" v="4525"/>
          <ac:spMkLst>
            <pc:docMk/>
            <pc:sldMk cId="2359331275" sldId="257"/>
            <ac:spMk id="102" creationId="{BEE83671-1332-ACDE-86A6-78601F994C0C}"/>
          </ac:spMkLst>
        </pc:spChg>
        <pc:spChg chg="add mod">
          <ac:chgData name="Handy Arfiano Hastyawan" userId="e677cc07fa703c76" providerId="LiveId" clId="{18F97B3F-8E9F-43D0-A911-2DBB8B650D35}" dt="2024-06-09T13:30:39.308" v="1880"/>
          <ac:spMkLst>
            <pc:docMk/>
            <pc:sldMk cId="2359331275" sldId="257"/>
            <ac:spMk id="103" creationId="{E3CF8639-3DD7-C81E-373C-9B9316B7E0FF}"/>
          </ac:spMkLst>
        </pc:spChg>
        <pc:spChg chg="add mod">
          <ac:chgData name="Handy Arfiano Hastyawan" userId="e677cc07fa703c76" providerId="LiveId" clId="{18F97B3F-8E9F-43D0-A911-2DBB8B650D35}" dt="2024-06-09T16:14:20.869" v="4525"/>
          <ac:spMkLst>
            <pc:docMk/>
            <pc:sldMk cId="2359331275" sldId="257"/>
            <ac:spMk id="104" creationId="{08A547B5-4BFE-95F7-C9FF-BDDCEBD437F8}"/>
          </ac:spMkLst>
        </pc:spChg>
        <pc:spChg chg="add mod ord">
          <ac:chgData name="Handy Arfiano Hastyawan" userId="e677cc07fa703c76" providerId="LiveId" clId="{18F97B3F-8E9F-43D0-A911-2DBB8B650D35}" dt="2024-06-09T16:14:20.869" v="4525"/>
          <ac:spMkLst>
            <pc:docMk/>
            <pc:sldMk cId="2359331275" sldId="257"/>
            <ac:spMk id="105" creationId="{DE80CB33-54F0-06D8-7E04-BE05A94476AD}"/>
          </ac:spMkLst>
        </pc:spChg>
        <pc:grpChg chg="add mod">
          <ac:chgData name="Handy Arfiano Hastyawan" userId="e677cc07fa703c76" providerId="LiveId" clId="{18F97B3F-8E9F-43D0-A911-2DBB8B650D35}" dt="2024-06-09T16:14:20.869" v="4525"/>
          <ac:grpSpMkLst>
            <pc:docMk/>
            <pc:sldMk cId="2359331275" sldId="257"/>
            <ac:grpSpMk id="14" creationId="{6BC25246-1B1F-E871-4F97-3CADD9664BDC}"/>
          </ac:grpSpMkLst>
        </pc:grpChg>
        <pc:grpChg chg="mod">
          <ac:chgData name="Handy Arfiano Hastyawan" userId="e677cc07fa703c76" providerId="LiveId" clId="{18F97B3F-8E9F-43D0-A911-2DBB8B650D35}" dt="2024-06-09T16:14:20.869" v="4525"/>
          <ac:grpSpMkLst>
            <pc:docMk/>
            <pc:sldMk cId="2359331275" sldId="257"/>
            <ac:grpSpMk id="15" creationId="{24CA284B-504D-AF47-2B42-5BA2D8739B46}"/>
          </ac:grpSpMkLst>
        </pc:grpChg>
        <pc:grpChg chg="mod">
          <ac:chgData name="Handy Arfiano Hastyawan" userId="e677cc07fa703c76" providerId="LiveId" clId="{18F97B3F-8E9F-43D0-A911-2DBB8B650D35}" dt="2024-06-09T16:14:20.869" v="4525"/>
          <ac:grpSpMkLst>
            <pc:docMk/>
            <pc:sldMk cId="2359331275" sldId="257"/>
            <ac:grpSpMk id="16" creationId="{76D61992-2835-21E8-0CF3-177407702A2B}"/>
          </ac:grpSpMkLst>
        </pc:grpChg>
        <pc:grpChg chg="mod">
          <ac:chgData name="Handy Arfiano Hastyawan" userId="e677cc07fa703c76" providerId="LiveId" clId="{18F97B3F-8E9F-43D0-A911-2DBB8B650D35}" dt="2024-06-09T16:14:20.869" v="4525"/>
          <ac:grpSpMkLst>
            <pc:docMk/>
            <pc:sldMk cId="2359331275" sldId="257"/>
            <ac:grpSpMk id="17" creationId="{8663434B-6F62-7A3A-55A9-FFC2CB7E29D3}"/>
          </ac:grpSpMkLst>
        </pc:grpChg>
        <pc:grpChg chg="add mod">
          <ac:chgData name="Handy Arfiano Hastyawan" userId="e677cc07fa703c76" providerId="LiveId" clId="{18F97B3F-8E9F-43D0-A911-2DBB8B650D35}" dt="2024-06-09T16:14:20.869" v="4525"/>
          <ac:grpSpMkLst>
            <pc:docMk/>
            <pc:sldMk cId="2359331275" sldId="257"/>
            <ac:grpSpMk id="39" creationId="{4AD82E5C-4CF8-E93A-1E39-4B1F10922AA6}"/>
          </ac:grpSpMkLst>
        </pc:grpChg>
        <pc:grpChg chg="mod">
          <ac:chgData name="Handy Arfiano Hastyawan" userId="e677cc07fa703c76" providerId="LiveId" clId="{18F97B3F-8E9F-43D0-A911-2DBB8B650D35}" dt="2024-06-09T16:14:20.869" v="4525"/>
          <ac:grpSpMkLst>
            <pc:docMk/>
            <pc:sldMk cId="2359331275" sldId="257"/>
            <ac:grpSpMk id="40" creationId="{56541868-E49A-D943-BA39-BB2269030112}"/>
          </ac:grpSpMkLst>
        </pc:grpChg>
        <pc:grpChg chg="mod">
          <ac:chgData name="Handy Arfiano Hastyawan" userId="e677cc07fa703c76" providerId="LiveId" clId="{18F97B3F-8E9F-43D0-A911-2DBB8B650D35}" dt="2024-06-09T16:14:20.869" v="4525"/>
          <ac:grpSpMkLst>
            <pc:docMk/>
            <pc:sldMk cId="2359331275" sldId="257"/>
            <ac:grpSpMk id="41" creationId="{1A7F4A29-5E7F-1217-6DD9-B05B62936387}"/>
          </ac:grpSpMkLst>
        </pc:grpChg>
        <pc:grpChg chg="mod">
          <ac:chgData name="Handy Arfiano Hastyawan" userId="e677cc07fa703c76" providerId="LiveId" clId="{18F97B3F-8E9F-43D0-A911-2DBB8B650D35}" dt="2024-06-09T16:14:20.869" v="4525"/>
          <ac:grpSpMkLst>
            <pc:docMk/>
            <pc:sldMk cId="2359331275" sldId="257"/>
            <ac:grpSpMk id="42" creationId="{77166DBD-2705-674D-2865-B1547AB8D1F0}"/>
          </ac:grpSpMkLst>
        </pc:grpChg>
        <pc:grpChg chg="add mod">
          <ac:chgData name="Handy Arfiano Hastyawan" userId="e677cc07fa703c76" providerId="LiveId" clId="{18F97B3F-8E9F-43D0-A911-2DBB8B650D35}" dt="2024-06-09T16:14:20.869" v="4525"/>
          <ac:grpSpMkLst>
            <pc:docMk/>
            <pc:sldMk cId="2359331275" sldId="257"/>
            <ac:grpSpMk id="64" creationId="{3A164A83-A734-15B1-C387-D6CC2FE67DD9}"/>
          </ac:grpSpMkLst>
        </pc:grpChg>
        <pc:grpChg chg="mod">
          <ac:chgData name="Handy Arfiano Hastyawan" userId="e677cc07fa703c76" providerId="LiveId" clId="{18F97B3F-8E9F-43D0-A911-2DBB8B650D35}" dt="2024-06-09T16:14:20.869" v="4525"/>
          <ac:grpSpMkLst>
            <pc:docMk/>
            <pc:sldMk cId="2359331275" sldId="257"/>
            <ac:grpSpMk id="65" creationId="{3671B78F-CD87-761B-6B05-43C407AEA145}"/>
          </ac:grpSpMkLst>
        </pc:grpChg>
        <pc:grpChg chg="mod">
          <ac:chgData name="Handy Arfiano Hastyawan" userId="e677cc07fa703c76" providerId="LiveId" clId="{18F97B3F-8E9F-43D0-A911-2DBB8B650D35}" dt="2024-06-09T16:14:20.869" v="4525"/>
          <ac:grpSpMkLst>
            <pc:docMk/>
            <pc:sldMk cId="2359331275" sldId="257"/>
            <ac:grpSpMk id="66" creationId="{F8275FB1-DE57-1C48-F27F-1F345ABEC912}"/>
          </ac:grpSpMkLst>
        </pc:grpChg>
        <pc:grpChg chg="mod">
          <ac:chgData name="Handy Arfiano Hastyawan" userId="e677cc07fa703c76" providerId="LiveId" clId="{18F97B3F-8E9F-43D0-A911-2DBB8B650D35}" dt="2024-06-09T16:14:20.869" v="4525"/>
          <ac:grpSpMkLst>
            <pc:docMk/>
            <pc:sldMk cId="2359331275" sldId="257"/>
            <ac:grpSpMk id="67" creationId="{B92DC01B-860F-FF60-5747-D901FC30E578}"/>
          </ac:grpSpMkLst>
        </pc:grpChg>
        <pc:grpChg chg="add mod">
          <ac:chgData name="Handy Arfiano Hastyawan" userId="e677cc07fa703c76" providerId="LiveId" clId="{18F97B3F-8E9F-43D0-A911-2DBB8B650D35}" dt="2024-06-09T16:14:20.869" v="4525"/>
          <ac:grpSpMkLst>
            <pc:docMk/>
            <pc:sldMk cId="2359331275" sldId="257"/>
            <ac:grpSpMk id="89" creationId="{0643519E-89CB-9FEF-B3E1-CCCE4B30D7AA}"/>
          </ac:grpSpMkLst>
        </pc:grpChg>
        <pc:grpChg chg="add mod">
          <ac:chgData name="Handy Arfiano Hastyawan" userId="e677cc07fa703c76" providerId="LiveId" clId="{18F97B3F-8E9F-43D0-A911-2DBB8B650D35}" dt="2024-06-09T13:19:16" v="1416"/>
          <ac:grpSpMkLst>
            <pc:docMk/>
            <pc:sldMk cId="2359331275" sldId="257"/>
            <ac:grpSpMk id="95" creationId="{6C01C3B3-93B1-5CA0-D551-E6D3B9FE1BA6}"/>
          </ac:grpSpMkLst>
        </pc:grpChg>
        <pc:picChg chg="del">
          <ac:chgData name="Handy Arfiano Hastyawan" userId="e677cc07fa703c76" providerId="LiveId" clId="{18F97B3F-8E9F-43D0-A911-2DBB8B650D35}" dt="2024-06-09T12:16:04.279" v="149" actId="478"/>
          <ac:picMkLst>
            <pc:docMk/>
            <pc:sldMk cId="2359331275" sldId="257"/>
            <ac:picMk id="5" creationId="{C6C6AFFE-C1EA-7DF5-3ED1-A719D253D146}"/>
          </ac:picMkLst>
        </pc:picChg>
        <pc:picChg chg="add mod">
          <ac:chgData name="Handy Arfiano Hastyawan" userId="e677cc07fa703c76" providerId="LiveId" clId="{18F97B3F-8E9F-43D0-A911-2DBB8B650D35}" dt="2024-06-09T16:14:20.869" v="4525"/>
          <ac:picMkLst>
            <pc:docMk/>
            <pc:sldMk cId="2359331275" sldId="257"/>
            <ac:picMk id="7" creationId="{BAB9F3D6-501C-19E7-DA4B-D0F9E961CA71}"/>
          </ac:picMkLst>
        </pc:picChg>
        <pc:cxnChg chg="del">
          <ac:chgData name="Handy Arfiano Hastyawan" userId="e677cc07fa703c76" providerId="LiveId" clId="{18F97B3F-8E9F-43D0-A911-2DBB8B650D35}" dt="2024-06-09T13:09:53.920" v="1099" actId="478"/>
          <ac:cxnSpMkLst>
            <pc:docMk/>
            <pc:sldMk cId="2359331275" sldId="257"/>
            <ac:cxnSpMk id="8" creationId="{B7B4BA7F-A256-8D19-872C-BF41AE50B46A}"/>
          </ac:cxnSpMkLst>
        </pc:cxnChg>
        <pc:cxnChg chg="add mod">
          <ac:chgData name="Handy Arfiano Hastyawan" userId="e677cc07fa703c76" providerId="LiveId" clId="{18F97B3F-8E9F-43D0-A911-2DBB8B650D35}" dt="2024-06-09T16:14:20.869" v="4525"/>
          <ac:cxnSpMkLst>
            <pc:docMk/>
            <pc:sldMk cId="2359331275" sldId="257"/>
            <ac:cxnSpMk id="13" creationId="{24AFF1D2-7D37-FECA-5F46-84325A105701}"/>
          </ac:cxnSpMkLst>
        </pc:cxnChg>
      </pc:sldChg>
      <pc:sldChg chg="addSp delSp modSp mod setBg">
        <pc:chgData name="Handy Arfiano Hastyawan" userId="e677cc07fa703c76" providerId="LiveId" clId="{18F97B3F-8E9F-43D0-A911-2DBB8B650D35}" dt="2024-06-10T03:57:48.391" v="6451" actId="114"/>
        <pc:sldMkLst>
          <pc:docMk/>
          <pc:sldMk cId="4246602117" sldId="262"/>
        </pc:sldMkLst>
        <pc:spChg chg="del mod">
          <ac:chgData name="Handy Arfiano Hastyawan" userId="e677cc07fa703c76" providerId="LiveId" clId="{18F97B3F-8E9F-43D0-A911-2DBB8B650D35}" dt="2024-06-09T17:01:15.705" v="5296" actId="478"/>
          <ac:spMkLst>
            <pc:docMk/>
            <pc:sldMk cId="4246602117" sldId="262"/>
            <ac:spMk id="2" creationId="{D0829F14-683A-B886-6BC0-80250354145B}"/>
          </ac:spMkLst>
        </pc:spChg>
        <pc:spChg chg="mod">
          <ac:chgData name="Handy Arfiano Hastyawan" userId="e677cc07fa703c76" providerId="LiveId" clId="{18F97B3F-8E9F-43D0-A911-2DBB8B650D35}" dt="2024-06-09T16:14:20.869" v="4525"/>
          <ac:spMkLst>
            <pc:docMk/>
            <pc:sldMk cId="4246602117" sldId="262"/>
            <ac:spMk id="3" creationId="{61D7F2BD-07AA-D4B8-A273-58A6E497E858}"/>
          </ac:spMkLst>
        </pc:spChg>
        <pc:spChg chg="del mod">
          <ac:chgData name="Handy Arfiano Hastyawan" userId="e677cc07fa703c76" providerId="LiveId" clId="{18F97B3F-8E9F-43D0-A911-2DBB8B650D35}" dt="2024-06-09T17:01:09.035" v="5294" actId="478"/>
          <ac:spMkLst>
            <pc:docMk/>
            <pc:sldMk cId="4246602117" sldId="262"/>
            <ac:spMk id="5" creationId="{A1612B95-B363-4701-7680-E449C16DA332}"/>
          </ac:spMkLst>
        </pc:spChg>
        <pc:spChg chg="add mod">
          <ac:chgData name="Handy Arfiano Hastyawan" userId="e677cc07fa703c76" providerId="LiveId" clId="{18F97B3F-8E9F-43D0-A911-2DBB8B650D35}" dt="2024-06-10T03:54:41.800" v="6417" actId="20577"/>
          <ac:spMkLst>
            <pc:docMk/>
            <pc:sldMk cId="4246602117" sldId="262"/>
            <ac:spMk id="7" creationId="{A1B1A77F-ED41-5888-49CD-0B4DB365667B}"/>
          </ac:spMkLst>
        </pc:spChg>
        <pc:spChg chg="mod">
          <ac:chgData name="Handy Arfiano Hastyawan" userId="e677cc07fa703c76" providerId="LiveId" clId="{18F97B3F-8E9F-43D0-A911-2DBB8B650D35}" dt="2024-06-10T03:57:48.391" v="6451" actId="114"/>
          <ac:spMkLst>
            <pc:docMk/>
            <pc:sldMk cId="4246602117" sldId="262"/>
            <ac:spMk id="9" creationId="{BE532038-F0B0-7CD4-5F9C-E39A2F6332A1}"/>
          </ac:spMkLst>
        </pc:spChg>
        <pc:spChg chg="add mod">
          <ac:chgData name="Handy Arfiano Hastyawan" userId="e677cc07fa703c76" providerId="LiveId" clId="{18F97B3F-8E9F-43D0-A911-2DBB8B650D35}" dt="2024-06-09T17:02:37.585" v="5342"/>
          <ac:spMkLst>
            <pc:docMk/>
            <pc:sldMk cId="4246602117" sldId="262"/>
            <ac:spMk id="11" creationId="{6BFBE4EB-11E2-5D66-F489-AB3E8334671B}"/>
          </ac:spMkLst>
        </pc:spChg>
        <pc:spChg chg="add mod">
          <ac:chgData name="Handy Arfiano Hastyawan" userId="e677cc07fa703c76" providerId="LiveId" clId="{18F97B3F-8E9F-43D0-A911-2DBB8B650D35}" dt="2024-06-09T17:02:55.515" v="5344" actId="1076"/>
          <ac:spMkLst>
            <pc:docMk/>
            <pc:sldMk cId="4246602117" sldId="262"/>
            <ac:spMk id="12" creationId="{E15D030F-5279-773E-C792-54EB687F1DB4}"/>
          </ac:spMkLst>
        </pc:spChg>
        <pc:spChg chg="add mod">
          <ac:chgData name="Handy Arfiano Hastyawan" userId="e677cc07fa703c76" providerId="LiveId" clId="{18F97B3F-8E9F-43D0-A911-2DBB8B650D35}" dt="2024-06-09T17:02:37.585" v="5342"/>
          <ac:spMkLst>
            <pc:docMk/>
            <pc:sldMk cId="4246602117" sldId="262"/>
            <ac:spMk id="13" creationId="{26BDAD7E-CDB8-F3E7-B8DA-20982098BB08}"/>
          </ac:spMkLst>
        </pc:spChg>
        <pc:spChg chg="mod">
          <ac:chgData name="Handy Arfiano Hastyawan" userId="e677cc07fa703c76" providerId="LiveId" clId="{18F97B3F-8E9F-43D0-A911-2DBB8B650D35}" dt="2024-06-09T17:02:37.585" v="5342"/>
          <ac:spMkLst>
            <pc:docMk/>
            <pc:sldMk cId="4246602117" sldId="262"/>
            <ac:spMk id="15" creationId="{C6FB49CA-4CFF-19A2-D775-B2C3C099551B}"/>
          </ac:spMkLst>
        </pc:spChg>
        <pc:spChg chg="mod">
          <ac:chgData name="Handy Arfiano Hastyawan" userId="e677cc07fa703c76" providerId="LiveId" clId="{18F97B3F-8E9F-43D0-A911-2DBB8B650D35}" dt="2024-06-09T17:02:37.585" v="5342"/>
          <ac:spMkLst>
            <pc:docMk/>
            <pc:sldMk cId="4246602117" sldId="262"/>
            <ac:spMk id="16" creationId="{9AF00BDC-0446-D182-65D1-9A24A4E33A7D}"/>
          </ac:spMkLst>
        </pc:spChg>
        <pc:spChg chg="mod">
          <ac:chgData name="Handy Arfiano Hastyawan" userId="e677cc07fa703c76" providerId="LiveId" clId="{18F97B3F-8E9F-43D0-A911-2DBB8B650D35}" dt="2024-06-09T17:02:37.585" v="5342"/>
          <ac:spMkLst>
            <pc:docMk/>
            <pc:sldMk cId="4246602117" sldId="262"/>
            <ac:spMk id="17" creationId="{9AF5F36A-6289-196D-5392-4CD4D3B7F78B}"/>
          </ac:spMkLst>
        </pc:spChg>
        <pc:spChg chg="mod">
          <ac:chgData name="Handy Arfiano Hastyawan" userId="e677cc07fa703c76" providerId="LiveId" clId="{18F97B3F-8E9F-43D0-A911-2DBB8B650D35}" dt="2024-06-09T17:02:37.585" v="5342"/>
          <ac:spMkLst>
            <pc:docMk/>
            <pc:sldMk cId="4246602117" sldId="262"/>
            <ac:spMk id="18" creationId="{46D9D6AA-81D4-E136-A632-2A2A77C66E03}"/>
          </ac:spMkLst>
        </pc:spChg>
        <pc:spChg chg="mod">
          <ac:chgData name="Handy Arfiano Hastyawan" userId="e677cc07fa703c76" providerId="LiveId" clId="{18F97B3F-8E9F-43D0-A911-2DBB8B650D35}" dt="2024-06-09T17:03:35.745" v="5350" actId="207"/>
          <ac:spMkLst>
            <pc:docMk/>
            <pc:sldMk cId="4246602117" sldId="262"/>
            <ac:spMk id="26" creationId="{64E91E8C-97EE-B62B-2025-13EB36ADD4BB}"/>
          </ac:spMkLst>
        </pc:spChg>
        <pc:spChg chg="mod">
          <ac:chgData name="Handy Arfiano Hastyawan" userId="e677cc07fa703c76" providerId="LiveId" clId="{18F97B3F-8E9F-43D0-A911-2DBB8B650D35}" dt="2024-06-09T17:03:35.745" v="5350" actId="207"/>
          <ac:spMkLst>
            <pc:docMk/>
            <pc:sldMk cId="4246602117" sldId="262"/>
            <ac:spMk id="27" creationId="{7A8048EB-82EA-6B79-0DAA-2D90762EEEEA}"/>
          </ac:spMkLst>
        </pc:spChg>
        <pc:spChg chg="mod">
          <ac:chgData name="Handy Arfiano Hastyawan" userId="e677cc07fa703c76" providerId="LiveId" clId="{18F97B3F-8E9F-43D0-A911-2DBB8B650D35}" dt="2024-06-09T17:03:35.745" v="5350" actId="207"/>
          <ac:spMkLst>
            <pc:docMk/>
            <pc:sldMk cId="4246602117" sldId="262"/>
            <ac:spMk id="28" creationId="{D605846C-8FCB-0950-5810-137A4B6EA72A}"/>
          </ac:spMkLst>
        </pc:spChg>
        <pc:spChg chg="mod">
          <ac:chgData name="Handy Arfiano Hastyawan" userId="e677cc07fa703c76" providerId="LiveId" clId="{18F97B3F-8E9F-43D0-A911-2DBB8B650D35}" dt="2024-06-09T17:03:35.745" v="5350" actId="207"/>
          <ac:spMkLst>
            <pc:docMk/>
            <pc:sldMk cId="4246602117" sldId="262"/>
            <ac:spMk id="29" creationId="{FD3C4FD8-EC93-D9EB-4BE9-584CD3658EDB}"/>
          </ac:spMkLst>
        </pc:spChg>
        <pc:spChg chg="mod">
          <ac:chgData name="Handy Arfiano Hastyawan" userId="e677cc07fa703c76" providerId="LiveId" clId="{18F97B3F-8E9F-43D0-A911-2DBB8B650D35}" dt="2024-06-09T17:03:35.745" v="5350" actId="207"/>
          <ac:spMkLst>
            <pc:docMk/>
            <pc:sldMk cId="4246602117" sldId="262"/>
            <ac:spMk id="30" creationId="{A968E388-69DD-A390-5109-6E319F803009}"/>
          </ac:spMkLst>
        </pc:spChg>
        <pc:spChg chg="mod">
          <ac:chgData name="Handy Arfiano Hastyawan" userId="e677cc07fa703c76" providerId="LiveId" clId="{18F97B3F-8E9F-43D0-A911-2DBB8B650D35}" dt="2024-06-09T17:03:35.745" v="5350" actId="207"/>
          <ac:spMkLst>
            <pc:docMk/>
            <pc:sldMk cId="4246602117" sldId="262"/>
            <ac:spMk id="31" creationId="{3F18D0D6-0F54-B37A-8CF3-FAF3664864AA}"/>
          </ac:spMkLst>
        </pc:spChg>
        <pc:spChg chg="mod">
          <ac:chgData name="Handy Arfiano Hastyawan" userId="e677cc07fa703c76" providerId="LiveId" clId="{18F97B3F-8E9F-43D0-A911-2DBB8B650D35}" dt="2024-06-09T17:03:35.745" v="5350" actId="207"/>
          <ac:spMkLst>
            <pc:docMk/>
            <pc:sldMk cId="4246602117" sldId="262"/>
            <ac:spMk id="32" creationId="{F056135B-CCD0-605A-274B-EFC5311CB062}"/>
          </ac:spMkLst>
        </pc:spChg>
        <pc:spChg chg="mod">
          <ac:chgData name="Handy Arfiano Hastyawan" userId="e677cc07fa703c76" providerId="LiveId" clId="{18F97B3F-8E9F-43D0-A911-2DBB8B650D35}" dt="2024-06-09T17:03:35.745" v="5350" actId="207"/>
          <ac:spMkLst>
            <pc:docMk/>
            <pc:sldMk cId="4246602117" sldId="262"/>
            <ac:spMk id="33" creationId="{0E50C95A-54C8-E7BF-2FBA-7007DA0E1BE4}"/>
          </ac:spMkLst>
        </pc:spChg>
        <pc:spChg chg="mod">
          <ac:chgData name="Handy Arfiano Hastyawan" userId="e677cc07fa703c76" providerId="LiveId" clId="{18F97B3F-8E9F-43D0-A911-2DBB8B650D35}" dt="2024-06-09T17:03:35.745" v="5350" actId="207"/>
          <ac:spMkLst>
            <pc:docMk/>
            <pc:sldMk cId="4246602117" sldId="262"/>
            <ac:spMk id="34" creationId="{31BCB953-F9F0-2648-ADB9-4C76E79E98E9}"/>
          </ac:spMkLst>
        </pc:spChg>
        <pc:spChg chg="mod">
          <ac:chgData name="Handy Arfiano Hastyawan" userId="e677cc07fa703c76" providerId="LiveId" clId="{18F97B3F-8E9F-43D0-A911-2DBB8B650D35}" dt="2024-06-09T17:03:35.745" v="5350" actId="207"/>
          <ac:spMkLst>
            <pc:docMk/>
            <pc:sldMk cId="4246602117" sldId="262"/>
            <ac:spMk id="35" creationId="{56FA3B66-74E2-84B4-1D35-68801E64121B}"/>
          </ac:spMkLst>
        </pc:spChg>
        <pc:spChg chg="mod">
          <ac:chgData name="Handy Arfiano Hastyawan" userId="e677cc07fa703c76" providerId="LiveId" clId="{18F97B3F-8E9F-43D0-A911-2DBB8B650D35}" dt="2024-06-09T17:03:35.745" v="5350" actId="207"/>
          <ac:spMkLst>
            <pc:docMk/>
            <pc:sldMk cId="4246602117" sldId="262"/>
            <ac:spMk id="36" creationId="{C00F9440-1372-5481-5737-FFFB80298F01}"/>
          </ac:spMkLst>
        </pc:spChg>
        <pc:spChg chg="mod">
          <ac:chgData name="Handy Arfiano Hastyawan" userId="e677cc07fa703c76" providerId="LiveId" clId="{18F97B3F-8E9F-43D0-A911-2DBB8B650D35}" dt="2024-06-09T17:03:35.745" v="5350" actId="207"/>
          <ac:spMkLst>
            <pc:docMk/>
            <pc:sldMk cId="4246602117" sldId="262"/>
            <ac:spMk id="37" creationId="{7FED97FB-4D37-C11C-381E-E2CBE97B0DFC}"/>
          </ac:spMkLst>
        </pc:spChg>
        <pc:spChg chg="mod">
          <ac:chgData name="Handy Arfiano Hastyawan" userId="e677cc07fa703c76" providerId="LiveId" clId="{18F97B3F-8E9F-43D0-A911-2DBB8B650D35}" dt="2024-06-09T17:03:35.745" v="5350" actId="207"/>
          <ac:spMkLst>
            <pc:docMk/>
            <pc:sldMk cId="4246602117" sldId="262"/>
            <ac:spMk id="38" creationId="{9D5BE875-C17C-5BE3-0B51-212083A5FE00}"/>
          </ac:spMkLst>
        </pc:spChg>
        <pc:spChg chg="mod">
          <ac:chgData name="Handy Arfiano Hastyawan" userId="e677cc07fa703c76" providerId="LiveId" clId="{18F97B3F-8E9F-43D0-A911-2DBB8B650D35}" dt="2024-06-09T17:03:35.745" v="5350" actId="207"/>
          <ac:spMkLst>
            <pc:docMk/>
            <pc:sldMk cId="4246602117" sldId="262"/>
            <ac:spMk id="39" creationId="{71814DDC-8754-2543-0AEA-509988F51F17}"/>
          </ac:spMkLst>
        </pc:spChg>
        <pc:spChg chg="mod">
          <ac:chgData name="Handy Arfiano Hastyawan" userId="e677cc07fa703c76" providerId="LiveId" clId="{18F97B3F-8E9F-43D0-A911-2DBB8B650D35}" dt="2024-06-09T17:03:35.745" v="5350" actId="207"/>
          <ac:spMkLst>
            <pc:docMk/>
            <pc:sldMk cId="4246602117" sldId="262"/>
            <ac:spMk id="40" creationId="{3F428D76-BB44-5733-35FD-6817FF21F474}"/>
          </ac:spMkLst>
        </pc:spChg>
        <pc:spChg chg="mod">
          <ac:chgData name="Handy Arfiano Hastyawan" userId="e677cc07fa703c76" providerId="LiveId" clId="{18F97B3F-8E9F-43D0-A911-2DBB8B650D35}" dt="2024-06-09T17:03:35.745" v="5350" actId="207"/>
          <ac:spMkLst>
            <pc:docMk/>
            <pc:sldMk cId="4246602117" sldId="262"/>
            <ac:spMk id="41" creationId="{CCE2BFC7-5564-0958-5616-7A2060DF392C}"/>
          </ac:spMkLst>
        </pc:spChg>
        <pc:spChg chg="mod">
          <ac:chgData name="Handy Arfiano Hastyawan" userId="e677cc07fa703c76" providerId="LiveId" clId="{18F97B3F-8E9F-43D0-A911-2DBB8B650D35}" dt="2024-06-09T17:03:35.745" v="5350" actId="207"/>
          <ac:spMkLst>
            <pc:docMk/>
            <pc:sldMk cId="4246602117" sldId="262"/>
            <ac:spMk id="42" creationId="{522F8788-38BE-A963-FCCE-1A72EF6E55BD}"/>
          </ac:spMkLst>
        </pc:spChg>
        <pc:spChg chg="mod">
          <ac:chgData name="Handy Arfiano Hastyawan" userId="e677cc07fa703c76" providerId="LiveId" clId="{18F97B3F-8E9F-43D0-A911-2DBB8B650D35}" dt="2024-06-09T17:03:35.745" v="5350" actId="207"/>
          <ac:spMkLst>
            <pc:docMk/>
            <pc:sldMk cId="4246602117" sldId="262"/>
            <ac:spMk id="43" creationId="{A2D24FA4-974E-27A3-BDA0-4322D8AB13F4}"/>
          </ac:spMkLst>
        </pc:spChg>
        <pc:spChg chg="mod">
          <ac:chgData name="Handy Arfiano Hastyawan" userId="e677cc07fa703c76" providerId="LiveId" clId="{18F97B3F-8E9F-43D0-A911-2DBB8B650D35}" dt="2024-06-09T17:03:35.745" v="5350" actId="207"/>
          <ac:spMkLst>
            <pc:docMk/>
            <pc:sldMk cId="4246602117" sldId="262"/>
            <ac:spMk id="44" creationId="{A6E1EA95-D5B3-3572-7F25-0E9024843AC1}"/>
          </ac:spMkLst>
        </pc:spChg>
        <pc:spChg chg="mod">
          <ac:chgData name="Handy Arfiano Hastyawan" userId="e677cc07fa703c76" providerId="LiveId" clId="{18F97B3F-8E9F-43D0-A911-2DBB8B650D35}" dt="2024-06-09T17:03:35.745" v="5350" actId="207"/>
          <ac:spMkLst>
            <pc:docMk/>
            <pc:sldMk cId="4246602117" sldId="262"/>
            <ac:spMk id="45" creationId="{A2A48DEA-79AA-DCF3-3CCA-7D6E45591C0D}"/>
          </ac:spMkLst>
        </pc:spChg>
        <pc:spChg chg="mod">
          <ac:chgData name="Handy Arfiano Hastyawan" userId="e677cc07fa703c76" providerId="LiveId" clId="{18F97B3F-8E9F-43D0-A911-2DBB8B650D35}" dt="2024-06-09T17:03:35.745" v="5350" actId="207"/>
          <ac:spMkLst>
            <pc:docMk/>
            <pc:sldMk cId="4246602117" sldId="262"/>
            <ac:spMk id="46" creationId="{6B5FA7C9-FE9F-86C7-B343-5FA9CF9D3F9F}"/>
          </ac:spMkLst>
        </pc:spChg>
        <pc:spChg chg="mod">
          <ac:chgData name="Handy Arfiano Hastyawan" userId="e677cc07fa703c76" providerId="LiveId" clId="{18F97B3F-8E9F-43D0-A911-2DBB8B650D35}" dt="2024-06-09T17:03:35.745" v="5350" actId="207"/>
          <ac:spMkLst>
            <pc:docMk/>
            <pc:sldMk cId="4246602117" sldId="262"/>
            <ac:spMk id="50" creationId="{6556B137-C178-B7BC-D04B-01C6F250A60C}"/>
          </ac:spMkLst>
        </pc:spChg>
        <pc:spChg chg="mod">
          <ac:chgData name="Handy Arfiano Hastyawan" userId="e677cc07fa703c76" providerId="LiveId" clId="{18F97B3F-8E9F-43D0-A911-2DBB8B650D35}" dt="2024-06-09T17:03:35.745" v="5350" actId="207"/>
          <ac:spMkLst>
            <pc:docMk/>
            <pc:sldMk cId="4246602117" sldId="262"/>
            <ac:spMk id="51" creationId="{9FB95CCA-0D25-BE8E-63BA-49A072BB66B8}"/>
          </ac:spMkLst>
        </pc:spChg>
        <pc:spChg chg="mod">
          <ac:chgData name="Handy Arfiano Hastyawan" userId="e677cc07fa703c76" providerId="LiveId" clId="{18F97B3F-8E9F-43D0-A911-2DBB8B650D35}" dt="2024-06-09T17:03:35.745" v="5350" actId="207"/>
          <ac:spMkLst>
            <pc:docMk/>
            <pc:sldMk cId="4246602117" sldId="262"/>
            <ac:spMk id="52" creationId="{A99F1C6C-14C8-FDAE-B7AB-F4C7AF99234E}"/>
          </ac:spMkLst>
        </pc:spChg>
        <pc:spChg chg="mod">
          <ac:chgData name="Handy Arfiano Hastyawan" userId="e677cc07fa703c76" providerId="LiveId" clId="{18F97B3F-8E9F-43D0-A911-2DBB8B650D35}" dt="2024-06-09T17:03:35.745" v="5350" actId="207"/>
          <ac:spMkLst>
            <pc:docMk/>
            <pc:sldMk cId="4246602117" sldId="262"/>
            <ac:spMk id="53" creationId="{D7E8F442-B454-D6D7-0B61-8F0831C22FF8}"/>
          </ac:spMkLst>
        </pc:spChg>
        <pc:spChg chg="mod">
          <ac:chgData name="Handy Arfiano Hastyawan" userId="e677cc07fa703c76" providerId="LiveId" clId="{18F97B3F-8E9F-43D0-A911-2DBB8B650D35}" dt="2024-06-09T17:03:35.745" v="5350" actId="207"/>
          <ac:spMkLst>
            <pc:docMk/>
            <pc:sldMk cId="4246602117" sldId="262"/>
            <ac:spMk id="54" creationId="{21F65E5C-5019-C81C-D37E-C1FD9CB843CA}"/>
          </ac:spMkLst>
        </pc:spChg>
        <pc:spChg chg="mod">
          <ac:chgData name="Handy Arfiano Hastyawan" userId="e677cc07fa703c76" providerId="LiveId" clId="{18F97B3F-8E9F-43D0-A911-2DBB8B650D35}" dt="2024-06-09T17:03:35.745" v="5350" actId="207"/>
          <ac:spMkLst>
            <pc:docMk/>
            <pc:sldMk cId="4246602117" sldId="262"/>
            <ac:spMk id="55" creationId="{EA86C44C-F1F5-D73A-DC55-A8220013EA0E}"/>
          </ac:spMkLst>
        </pc:spChg>
        <pc:spChg chg="mod">
          <ac:chgData name="Handy Arfiano Hastyawan" userId="e677cc07fa703c76" providerId="LiveId" clId="{18F97B3F-8E9F-43D0-A911-2DBB8B650D35}" dt="2024-06-09T17:03:35.745" v="5350" actId="207"/>
          <ac:spMkLst>
            <pc:docMk/>
            <pc:sldMk cId="4246602117" sldId="262"/>
            <ac:spMk id="56" creationId="{7FB969D1-5AB3-7FF0-E9BD-3912A11F3037}"/>
          </ac:spMkLst>
        </pc:spChg>
        <pc:spChg chg="mod">
          <ac:chgData name="Handy Arfiano Hastyawan" userId="e677cc07fa703c76" providerId="LiveId" clId="{18F97B3F-8E9F-43D0-A911-2DBB8B650D35}" dt="2024-06-09T17:03:35.745" v="5350" actId="207"/>
          <ac:spMkLst>
            <pc:docMk/>
            <pc:sldMk cId="4246602117" sldId="262"/>
            <ac:spMk id="57" creationId="{6A08D336-6EEA-FE09-2343-E024C6894AD3}"/>
          </ac:spMkLst>
        </pc:spChg>
        <pc:spChg chg="mod">
          <ac:chgData name="Handy Arfiano Hastyawan" userId="e677cc07fa703c76" providerId="LiveId" clId="{18F97B3F-8E9F-43D0-A911-2DBB8B650D35}" dt="2024-06-09T17:03:35.745" v="5350" actId="207"/>
          <ac:spMkLst>
            <pc:docMk/>
            <pc:sldMk cId="4246602117" sldId="262"/>
            <ac:spMk id="58" creationId="{1DE3B719-B2A4-BCB0-9DDF-566780EDB9BD}"/>
          </ac:spMkLst>
        </pc:spChg>
        <pc:spChg chg="mod">
          <ac:chgData name="Handy Arfiano Hastyawan" userId="e677cc07fa703c76" providerId="LiveId" clId="{18F97B3F-8E9F-43D0-A911-2DBB8B650D35}" dt="2024-06-09T17:03:35.745" v="5350" actId="207"/>
          <ac:spMkLst>
            <pc:docMk/>
            <pc:sldMk cId="4246602117" sldId="262"/>
            <ac:spMk id="59" creationId="{4E402881-FFE6-8542-3F4B-1DA211C58695}"/>
          </ac:spMkLst>
        </pc:spChg>
        <pc:spChg chg="mod">
          <ac:chgData name="Handy Arfiano Hastyawan" userId="e677cc07fa703c76" providerId="LiveId" clId="{18F97B3F-8E9F-43D0-A911-2DBB8B650D35}" dt="2024-06-09T17:03:35.745" v="5350" actId="207"/>
          <ac:spMkLst>
            <pc:docMk/>
            <pc:sldMk cId="4246602117" sldId="262"/>
            <ac:spMk id="60" creationId="{53161461-A97A-2964-2AA1-20E364B91D0B}"/>
          </ac:spMkLst>
        </pc:spChg>
        <pc:spChg chg="mod">
          <ac:chgData name="Handy Arfiano Hastyawan" userId="e677cc07fa703c76" providerId="LiveId" clId="{18F97B3F-8E9F-43D0-A911-2DBB8B650D35}" dt="2024-06-09T17:03:35.745" v="5350" actId="207"/>
          <ac:spMkLst>
            <pc:docMk/>
            <pc:sldMk cId="4246602117" sldId="262"/>
            <ac:spMk id="61" creationId="{A58F9E6E-5005-687A-EBCA-B7EC3C44D700}"/>
          </ac:spMkLst>
        </pc:spChg>
        <pc:spChg chg="mod">
          <ac:chgData name="Handy Arfiano Hastyawan" userId="e677cc07fa703c76" providerId="LiveId" clId="{18F97B3F-8E9F-43D0-A911-2DBB8B650D35}" dt="2024-06-09T17:03:35.745" v="5350" actId="207"/>
          <ac:spMkLst>
            <pc:docMk/>
            <pc:sldMk cId="4246602117" sldId="262"/>
            <ac:spMk id="62" creationId="{D8303DF0-E8B8-75A1-E58B-158F40D60650}"/>
          </ac:spMkLst>
        </pc:spChg>
        <pc:spChg chg="mod">
          <ac:chgData name="Handy Arfiano Hastyawan" userId="e677cc07fa703c76" providerId="LiveId" clId="{18F97B3F-8E9F-43D0-A911-2DBB8B650D35}" dt="2024-06-09T17:03:35.745" v="5350" actId="207"/>
          <ac:spMkLst>
            <pc:docMk/>
            <pc:sldMk cId="4246602117" sldId="262"/>
            <ac:spMk id="63" creationId="{2DD0B7AD-18D8-2B1B-37DB-B60845A12CE6}"/>
          </ac:spMkLst>
        </pc:spChg>
        <pc:spChg chg="mod">
          <ac:chgData name="Handy Arfiano Hastyawan" userId="e677cc07fa703c76" providerId="LiveId" clId="{18F97B3F-8E9F-43D0-A911-2DBB8B650D35}" dt="2024-06-09T17:03:35.745" v="5350" actId="207"/>
          <ac:spMkLst>
            <pc:docMk/>
            <pc:sldMk cId="4246602117" sldId="262"/>
            <ac:spMk id="64" creationId="{76E50D4F-0D66-859A-5A59-A671D9D015C4}"/>
          </ac:spMkLst>
        </pc:spChg>
        <pc:spChg chg="mod">
          <ac:chgData name="Handy Arfiano Hastyawan" userId="e677cc07fa703c76" providerId="LiveId" clId="{18F97B3F-8E9F-43D0-A911-2DBB8B650D35}" dt="2024-06-09T17:03:35.745" v="5350" actId="207"/>
          <ac:spMkLst>
            <pc:docMk/>
            <pc:sldMk cId="4246602117" sldId="262"/>
            <ac:spMk id="65" creationId="{28535285-8086-FF99-AD08-18DDC4D079C5}"/>
          </ac:spMkLst>
        </pc:spChg>
        <pc:spChg chg="mod">
          <ac:chgData name="Handy Arfiano Hastyawan" userId="e677cc07fa703c76" providerId="LiveId" clId="{18F97B3F-8E9F-43D0-A911-2DBB8B650D35}" dt="2024-06-09T17:03:35.745" v="5350" actId="207"/>
          <ac:spMkLst>
            <pc:docMk/>
            <pc:sldMk cId="4246602117" sldId="262"/>
            <ac:spMk id="66" creationId="{5F6429AD-80A7-791B-BAD4-C52ADDC8B377}"/>
          </ac:spMkLst>
        </pc:spChg>
        <pc:spChg chg="mod">
          <ac:chgData name="Handy Arfiano Hastyawan" userId="e677cc07fa703c76" providerId="LiveId" clId="{18F97B3F-8E9F-43D0-A911-2DBB8B650D35}" dt="2024-06-09T17:03:35.745" v="5350" actId="207"/>
          <ac:spMkLst>
            <pc:docMk/>
            <pc:sldMk cId="4246602117" sldId="262"/>
            <ac:spMk id="67" creationId="{C2F95EBE-1F00-E390-6158-12D590B950E4}"/>
          </ac:spMkLst>
        </pc:spChg>
        <pc:spChg chg="mod">
          <ac:chgData name="Handy Arfiano Hastyawan" userId="e677cc07fa703c76" providerId="LiveId" clId="{18F97B3F-8E9F-43D0-A911-2DBB8B650D35}" dt="2024-06-09T17:03:35.745" v="5350" actId="207"/>
          <ac:spMkLst>
            <pc:docMk/>
            <pc:sldMk cId="4246602117" sldId="262"/>
            <ac:spMk id="68" creationId="{2C1BD4D7-B733-4444-C663-8BAB428A36E0}"/>
          </ac:spMkLst>
        </pc:spChg>
        <pc:spChg chg="mod">
          <ac:chgData name="Handy Arfiano Hastyawan" userId="e677cc07fa703c76" providerId="LiveId" clId="{18F97B3F-8E9F-43D0-A911-2DBB8B650D35}" dt="2024-06-09T17:03:35.745" v="5350" actId="207"/>
          <ac:spMkLst>
            <pc:docMk/>
            <pc:sldMk cId="4246602117" sldId="262"/>
            <ac:spMk id="69" creationId="{772FC10E-EED1-743E-066D-0C1F8F7327E2}"/>
          </ac:spMkLst>
        </pc:spChg>
        <pc:spChg chg="mod">
          <ac:chgData name="Handy Arfiano Hastyawan" userId="e677cc07fa703c76" providerId="LiveId" clId="{18F97B3F-8E9F-43D0-A911-2DBB8B650D35}" dt="2024-06-09T17:03:35.745" v="5350" actId="207"/>
          <ac:spMkLst>
            <pc:docMk/>
            <pc:sldMk cId="4246602117" sldId="262"/>
            <ac:spMk id="70" creationId="{73ECB8BC-95CE-A82A-FE17-8EE4C9F343EC}"/>
          </ac:spMkLst>
        </pc:spChg>
        <pc:spChg chg="mod">
          <ac:chgData name="Handy Arfiano Hastyawan" userId="e677cc07fa703c76" providerId="LiveId" clId="{18F97B3F-8E9F-43D0-A911-2DBB8B650D35}" dt="2024-06-09T17:03:35.745" v="5350" actId="207"/>
          <ac:spMkLst>
            <pc:docMk/>
            <pc:sldMk cId="4246602117" sldId="262"/>
            <ac:spMk id="74" creationId="{73A170A1-990C-DA13-6732-2B134159F5CB}"/>
          </ac:spMkLst>
        </pc:spChg>
        <pc:spChg chg="mod">
          <ac:chgData name="Handy Arfiano Hastyawan" userId="e677cc07fa703c76" providerId="LiveId" clId="{18F97B3F-8E9F-43D0-A911-2DBB8B650D35}" dt="2024-06-09T17:03:35.745" v="5350" actId="207"/>
          <ac:spMkLst>
            <pc:docMk/>
            <pc:sldMk cId="4246602117" sldId="262"/>
            <ac:spMk id="75" creationId="{E5408770-8587-F06D-08E5-79A973B52820}"/>
          </ac:spMkLst>
        </pc:spChg>
        <pc:spChg chg="mod">
          <ac:chgData name="Handy Arfiano Hastyawan" userId="e677cc07fa703c76" providerId="LiveId" clId="{18F97B3F-8E9F-43D0-A911-2DBB8B650D35}" dt="2024-06-09T17:03:35.745" v="5350" actId="207"/>
          <ac:spMkLst>
            <pc:docMk/>
            <pc:sldMk cId="4246602117" sldId="262"/>
            <ac:spMk id="76" creationId="{C9B7314E-26BC-7E63-9DD6-3CA90429E51D}"/>
          </ac:spMkLst>
        </pc:spChg>
        <pc:spChg chg="mod">
          <ac:chgData name="Handy Arfiano Hastyawan" userId="e677cc07fa703c76" providerId="LiveId" clId="{18F97B3F-8E9F-43D0-A911-2DBB8B650D35}" dt="2024-06-09T17:03:35.745" v="5350" actId="207"/>
          <ac:spMkLst>
            <pc:docMk/>
            <pc:sldMk cId="4246602117" sldId="262"/>
            <ac:spMk id="77" creationId="{7CBBA222-BCA5-5561-7125-12A2B80C1AB0}"/>
          </ac:spMkLst>
        </pc:spChg>
        <pc:spChg chg="mod">
          <ac:chgData name="Handy Arfiano Hastyawan" userId="e677cc07fa703c76" providerId="LiveId" clId="{18F97B3F-8E9F-43D0-A911-2DBB8B650D35}" dt="2024-06-09T17:03:35.745" v="5350" actId="207"/>
          <ac:spMkLst>
            <pc:docMk/>
            <pc:sldMk cId="4246602117" sldId="262"/>
            <ac:spMk id="78" creationId="{914F47CC-90F4-EBB1-21D1-EC7DBC8D887D}"/>
          </ac:spMkLst>
        </pc:spChg>
        <pc:spChg chg="mod">
          <ac:chgData name="Handy Arfiano Hastyawan" userId="e677cc07fa703c76" providerId="LiveId" clId="{18F97B3F-8E9F-43D0-A911-2DBB8B650D35}" dt="2024-06-09T17:03:35.745" v="5350" actId="207"/>
          <ac:spMkLst>
            <pc:docMk/>
            <pc:sldMk cId="4246602117" sldId="262"/>
            <ac:spMk id="79" creationId="{379A8373-6C48-A2C3-5750-00B4B0C23F97}"/>
          </ac:spMkLst>
        </pc:spChg>
        <pc:spChg chg="mod">
          <ac:chgData name="Handy Arfiano Hastyawan" userId="e677cc07fa703c76" providerId="LiveId" clId="{18F97B3F-8E9F-43D0-A911-2DBB8B650D35}" dt="2024-06-09T17:03:35.745" v="5350" actId="207"/>
          <ac:spMkLst>
            <pc:docMk/>
            <pc:sldMk cId="4246602117" sldId="262"/>
            <ac:spMk id="80" creationId="{2D90B0AF-EC4D-193C-5C21-1C75CF8CCB02}"/>
          </ac:spMkLst>
        </pc:spChg>
        <pc:spChg chg="mod">
          <ac:chgData name="Handy Arfiano Hastyawan" userId="e677cc07fa703c76" providerId="LiveId" clId="{18F97B3F-8E9F-43D0-A911-2DBB8B650D35}" dt="2024-06-09T17:03:35.745" v="5350" actId="207"/>
          <ac:spMkLst>
            <pc:docMk/>
            <pc:sldMk cId="4246602117" sldId="262"/>
            <ac:spMk id="81" creationId="{FD662A57-0561-863D-F4AC-2C2A925BB78D}"/>
          </ac:spMkLst>
        </pc:spChg>
        <pc:spChg chg="mod">
          <ac:chgData name="Handy Arfiano Hastyawan" userId="e677cc07fa703c76" providerId="LiveId" clId="{18F97B3F-8E9F-43D0-A911-2DBB8B650D35}" dt="2024-06-09T17:03:35.745" v="5350" actId="207"/>
          <ac:spMkLst>
            <pc:docMk/>
            <pc:sldMk cId="4246602117" sldId="262"/>
            <ac:spMk id="82" creationId="{94865151-0B8F-B0D1-60E6-A03CC61A4A3E}"/>
          </ac:spMkLst>
        </pc:spChg>
        <pc:spChg chg="mod">
          <ac:chgData name="Handy Arfiano Hastyawan" userId="e677cc07fa703c76" providerId="LiveId" clId="{18F97B3F-8E9F-43D0-A911-2DBB8B650D35}" dt="2024-06-09T17:03:35.745" v="5350" actId="207"/>
          <ac:spMkLst>
            <pc:docMk/>
            <pc:sldMk cId="4246602117" sldId="262"/>
            <ac:spMk id="83" creationId="{7358AC25-7C51-7D1A-2966-59A4BB55FD25}"/>
          </ac:spMkLst>
        </pc:spChg>
        <pc:spChg chg="mod">
          <ac:chgData name="Handy Arfiano Hastyawan" userId="e677cc07fa703c76" providerId="LiveId" clId="{18F97B3F-8E9F-43D0-A911-2DBB8B650D35}" dt="2024-06-09T17:03:35.745" v="5350" actId="207"/>
          <ac:spMkLst>
            <pc:docMk/>
            <pc:sldMk cId="4246602117" sldId="262"/>
            <ac:spMk id="84" creationId="{B6F903F7-1F9C-EE85-D39C-E39631D19CBC}"/>
          </ac:spMkLst>
        </pc:spChg>
        <pc:spChg chg="mod">
          <ac:chgData name="Handy Arfiano Hastyawan" userId="e677cc07fa703c76" providerId="LiveId" clId="{18F97B3F-8E9F-43D0-A911-2DBB8B650D35}" dt="2024-06-09T17:03:35.745" v="5350" actId="207"/>
          <ac:spMkLst>
            <pc:docMk/>
            <pc:sldMk cId="4246602117" sldId="262"/>
            <ac:spMk id="85" creationId="{3C5DF541-FA20-5AB9-82EF-249090861D7F}"/>
          </ac:spMkLst>
        </pc:spChg>
        <pc:spChg chg="mod">
          <ac:chgData name="Handy Arfiano Hastyawan" userId="e677cc07fa703c76" providerId="LiveId" clId="{18F97B3F-8E9F-43D0-A911-2DBB8B650D35}" dt="2024-06-09T17:03:35.745" v="5350" actId="207"/>
          <ac:spMkLst>
            <pc:docMk/>
            <pc:sldMk cId="4246602117" sldId="262"/>
            <ac:spMk id="86" creationId="{5F5F9DD1-32A4-A57E-3A3C-5CAE050CFE6E}"/>
          </ac:spMkLst>
        </pc:spChg>
        <pc:spChg chg="mod">
          <ac:chgData name="Handy Arfiano Hastyawan" userId="e677cc07fa703c76" providerId="LiveId" clId="{18F97B3F-8E9F-43D0-A911-2DBB8B650D35}" dt="2024-06-09T17:03:35.745" v="5350" actId="207"/>
          <ac:spMkLst>
            <pc:docMk/>
            <pc:sldMk cId="4246602117" sldId="262"/>
            <ac:spMk id="87" creationId="{371F0D8E-565D-6A90-3565-98F97B7D168C}"/>
          </ac:spMkLst>
        </pc:spChg>
        <pc:spChg chg="mod">
          <ac:chgData name="Handy Arfiano Hastyawan" userId="e677cc07fa703c76" providerId="LiveId" clId="{18F97B3F-8E9F-43D0-A911-2DBB8B650D35}" dt="2024-06-09T17:03:35.745" v="5350" actId="207"/>
          <ac:spMkLst>
            <pc:docMk/>
            <pc:sldMk cId="4246602117" sldId="262"/>
            <ac:spMk id="88" creationId="{7A1DBE40-E339-7AE3-731F-E8615B773C49}"/>
          </ac:spMkLst>
        </pc:spChg>
        <pc:spChg chg="mod">
          <ac:chgData name="Handy Arfiano Hastyawan" userId="e677cc07fa703c76" providerId="LiveId" clId="{18F97B3F-8E9F-43D0-A911-2DBB8B650D35}" dt="2024-06-09T17:03:35.745" v="5350" actId="207"/>
          <ac:spMkLst>
            <pc:docMk/>
            <pc:sldMk cId="4246602117" sldId="262"/>
            <ac:spMk id="89" creationId="{96EED106-476C-D417-C093-0BC0E450BA2C}"/>
          </ac:spMkLst>
        </pc:spChg>
        <pc:spChg chg="mod">
          <ac:chgData name="Handy Arfiano Hastyawan" userId="e677cc07fa703c76" providerId="LiveId" clId="{18F97B3F-8E9F-43D0-A911-2DBB8B650D35}" dt="2024-06-09T17:03:35.745" v="5350" actId="207"/>
          <ac:spMkLst>
            <pc:docMk/>
            <pc:sldMk cId="4246602117" sldId="262"/>
            <ac:spMk id="90" creationId="{1894C708-96A6-D4E9-7FFC-03791572487B}"/>
          </ac:spMkLst>
        </pc:spChg>
        <pc:spChg chg="mod">
          <ac:chgData name="Handy Arfiano Hastyawan" userId="e677cc07fa703c76" providerId="LiveId" clId="{18F97B3F-8E9F-43D0-A911-2DBB8B650D35}" dt="2024-06-09T17:03:35.745" v="5350" actId="207"/>
          <ac:spMkLst>
            <pc:docMk/>
            <pc:sldMk cId="4246602117" sldId="262"/>
            <ac:spMk id="91" creationId="{B14F2500-A76C-0D45-500B-A2E5D7B9B8EA}"/>
          </ac:spMkLst>
        </pc:spChg>
        <pc:spChg chg="mod">
          <ac:chgData name="Handy Arfiano Hastyawan" userId="e677cc07fa703c76" providerId="LiveId" clId="{18F97B3F-8E9F-43D0-A911-2DBB8B650D35}" dt="2024-06-09T17:03:35.745" v="5350" actId="207"/>
          <ac:spMkLst>
            <pc:docMk/>
            <pc:sldMk cId="4246602117" sldId="262"/>
            <ac:spMk id="92" creationId="{F84DC086-1F14-69A5-C85B-97CF2F7F7EEF}"/>
          </ac:spMkLst>
        </pc:spChg>
        <pc:spChg chg="mod">
          <ac:chgData name="Handy Arfiano Hastyawan" userId="e677cc07fa703c76" providerId="LiveId" clId="{18F97B3F-8E9F-43D0-A911-2DBB8B650D35}" dt="2024-06-09T17:03:35.745" v="5350" actId="207"/>
          <ac:spMkLst>
            <pc:docMk/>
            <pc:sldMk cId="4246602117" sldId="262"/>
            <ac:spMk id="93" creationId="{A573D137-9D3A-9526-F466-ABB125A4C33C}"/>
          </ac:spMkLst>
        </pc:spChg>
        <pc:spChg chg="mod">
          <ac:chgData name="Handy Arfiano Hastyawan" userId="e677cc07fa703c76" providerId="LiveId" clId="{18F97B3F-8E9F-43D0-A911-2DBB8B650D35}" dt="2024-06-09T17:03:35.745" v="5350" actId="207"/>
          <ac:spMkLst>
            <pc:docMk/>
            <pc:sldMk cId="4246602117" sldId="262"/>
            <ac:spMk id="94" creationId="{3662CB60-AF92-3750-F731-A5F3DDE0C9ED}"/>
          </ac:spMkLst>
        </pc:spChg>
        <pc:grpChg chg="add mod">
          <ac:chgData name="Handy Arfiano Hastyawan" userId="e677cc07fa703c76" providerId="LiveId" clId="{18F97B3F-8E9F-43D0-A911-2DBB8B650D35}" dt="2024-06-09T17:03:16.708" v="5348" actId="1076"/>
          <ac:grpSpMkLst>
            <pc:docMk/>
            <pc:sldMk cId="4246602117" sldId="262"/>
            <ac:grpSpMk id="14" creationId="{C3FDD656-C617-416A-AC67-9C9A562A242F}"/>
          </ac:grpSpMkLst>
        </pc:grpChg>
        <pc:grpChg chg="add mod">
          <ac:chgData name="Handy Arfiano Hastyawan" userId="e677cc07fa703c76" providerId="LiveId" clId="{18F97B3F-8E9F-43D0-A911-2DBB8B650D35}" dt="2024-06-09T17:03:47.005" v="5351" actId="1076"/>
          <ac:grpSpMkLst>
            <pc:docMk/>
            <pc:sldMk cId="4246602117" sldId="262"/>
            <ac:grpSpMk id="19" creationId="{9D4C7D87-EF3A-8203-D451-6D9350E61BB3}"/>
          </ac:grpSpMkLst>
        </pc:grpChg>
        <pc:grpChg chg="mod">
          <ac:chgData name="Handy Arfiano Hastyawan" userId="e677cc07fa703c76" providerId="LiveId" clId="{18F97B3F-8E9F-43D0-A911-2DBB8B650D35}" dt="2024-06-09T17:03:35.745" v="5350" actId="207"/>
          <ac:grpSpMkLst>
            <pc:docMk/>
            <pc:sldMk cId="4246602117" sldId="262"/>
            <ac:grpSpMk id="20" creationId="{E92AB0AC-4FBF-E2F1-E2F7-7B0BFF92603B}"/>
          </ac:grpSpMkLst>
        </pc:grpChg>
        <pc:grpChg chg="mod">
          <ac:chgData name="Handy Arfiano Hastyawan" userId="e677cc07fa703c76" providerId="LiveId" clId="{18F97B3F-8E9F-43D0-A911-2DBB8B650D35}" dt="2024-06-09T17:03:35.745" v="5350" actId="207"/>
          <ac:grpSpMkLst>
            <pc:docMk/>
            <pc:sldMk cId="4246602117" sldId="262"/>
            <ac:grpSpMk id="21" creationId="{B463E5D2-9420-E63F-9F12-7A5DCE0EF84E}"/>
          </ac:grpSpMkLst>
        </pc:grpChg>
        <pc:grpChg chg="mod">
          <ac:chgData name="Handy Arfiano Hastyawan" userId="e677cc07fa703c76" providerId="LiveId" clId="{18F97B3F-8E9F-43D0-A911-2DBB8B650D35}" dt="2024-06-09T17:03:35.745" v="5350" actId="207"/>
          <ac:grpSpMkLst>
            <pc:docMk/>
            <pc:sldMk cId="4246602117" sldId="262"/>
            <ac:grpSpMk id="22" creationId="{C5A76602-626B-464E-ADB5-BAC5370C0A5B}"/>
          </ac:grpSpMkLst>
        </pc:grpChg>
        <pc:grpChg chg="mod">
          <ac:chgData name="Handy Arfiano Hastyawan" userId="e677cc07fa703c76" providerId="LiveId" clId="{18F97B3F-8E9F-43D0-A911-2DBB8B650D35}" dt="2024-06-09T17:03:35.745" v="5350" actId="207"/>
          <ac:grpSpMkLst>
            <pc:docMk/>
            <pc:sldMk cId="4246602117" sldId="262"/>
            <ac:grpSpMk id="23" creationId="{6C66DA5C-CFB2-AE8F-7690-6E7750CEAE15}"/>
          </ac:grpSpMkLst>
        </pc:grpChg>
        <pc:grpChg chg="mod">
          <ac:chgData name="Handy Arfiano Hastyawan" userId="e677cc07fa703c76" providerId="LiveId" clId="{18F97B3F-8E9F-43D0-A911-2DBB8B650D35}" dt="2024-06-09T17:03:35.745" v="5350" actId="207"/>
          <ac:grpSpMkLst>
            <pc:docMk/>
            <pc:sldMk cId="4246602117" sldId="262"/>
            <ac:grpSpMk id="24" creationId="{F7370C9D-18E1-37D7-65F4-1010CABBA3D0}"/>
          </ac:grpSpMkLst>
        </pc:grpChg>
        <pc:grpChg chg="mod">
          <ac:chgData name="Handy Arfiano Hastyawan" userId="e677cc07fa703c76" providerId="LiveId" clId="{18F97B3F-8E9F-43D0-A911-2DBB8B650D35}" dt="2024-06-09T17:03:35.745" v="5350" actId="207"/>
          <ac:grpSpMkLst>
            <pc:docMk/>
            <pc:sldMk cId="4246602117" sldId="262"/>
            <ac:grpSpMk id="25" creationId="{63944E0A-E11A-51AC-6F68-13D8797C1429}"/>
          </ac:grpSpMkLst>
        </pc:grpChg>
        <pc:grpChg chg="mod">
          <ac:chgData name="Handy Arfiano Hastyawan" userId="e677cc07fa703c76" providerId="LiveId" clId="{18F97B3F-8E9F-43D0-A911-2DBB8B650D35}" dt="2024-06-09T17:03:35.745" v="5350" actId="207"/>
          <ac:grpSpMkLst>
            <pc:docMk/>
            <pc:sldMk cId="4246602117" sldId="262"/>
            <ac:grpSpMk id="47" creationId="{21196947-85D6-367E-ADB9-3A6658CFBE54}"/>
          </ac:grpSpMkLst>
        </pc:grpChg>
        <pc:grpChg chg="mod">
          <ac:chgData name="Handy Arfiano Hastyawan" userId="e677cc07fa703c76" providerId="LiveId" clId="{18F97B3F-8E9F-43D0-A911-2DBB8B650D35}" dt="2024-06-09T17:03:35.745" v="5350" actId="207"/>
          <ac:grpSpMkLst>
            <pc:docMk/>
            <pc:sldMk cId="4246602117" sldId="262"/>
            <ac:grpSpMk id="48" creationId="{B22AE973-6EF8-40CA-DA66-8EFAD69613D1}"/>
          </ac:grpSpMkLst>
        </pc:grpChg>
        <pc:grpChg chg="mod">
          <ac:chgData name="Handy Arfiano Hastyawan" userId="e677cc07fa703c76" providerId="LiveId" clId="{18F97B3F-8E9F-43D0-A911-2DBB8B650D35}" dt="2024-06-09T17:03:35.745" v="5350" actId="207"/>
          <ac:grpSpMkLst>
            <pc:docMk/>
            <pc:sldMk cId="4246602117" sldId="262"/>
            <ac:grpSpMk id="49" creationId="{2582E22A-05D8-E917-DFEA-0C68402E81CA}"/>
          </ac:grpSpMkLst>
        </pc:grpChg>
        <pc:grpChg chg="mod">
          <ac:chgData name="Handy Arfiano Hastyawan" userId="e677cc07fa703c76" providerId="LiveId" clId="{18F97B3F-8E9F-43D0-A911-2DBB8B650D35}" dt="2024-06-09T17:03:35.745" v="5350" actId="207"/>
          <ac:grpSpMkLst>
            <pc:docMk/>
            <pc:sldMk cId="4246602117" sldId="262"/>
            <ac:grpSpMk id="71" creationId="{D07E019F-8801-0347-099C-C6ABF5E6EC8C}"/>
          </ac:grpSpMkLst>
        </pc:grpChg>
        <pc:grpChg chg="mod">
          <ac:chgData name="Handy Arfiano Hastyawan" userId="e677cc07fa703c76" providerId="LiveId" clId="{18F97B3F-8E9F-43D0-A911-2DBB8B650D35}" dt="2024-06-09T17:03:35.745" v="5350" actId="207"/>
          <ac:grpSpMkLst>
            <pc:docMk/>
            <pc:sldMk cId="4246602117" sldId="262"/>
            <ac:grpSpMk id="72" creationId="{B5F36D75-66B8-519B-B63E-7C8532F2BB1D}"/>
          </ac:grpSpMkLst>
        </pc:grpChg>
        <pc:grpChg chg="mod">
          <ac:chgData name="Handy Arfiano Hastyawan" userId="e677cc07fa703c76" providerId="LiveId" clId="{18F97B3F-8E9F-43D0-A911-2DBB8B650D35}" dt="2024-06-09T17:03:35.745" v="5350" actId="207"/>
          <ac:grpSpMkLst>
            <pc:docMk/>
            <pc:sldMk cId="4246602117" sldId="262"/>
            <ac:grpSpMk id="73" creationId="{1656B4BF-2023-8E91-076C-0707BD49258C}"/>
          </ac:grpSpMkLst>
        </pc:grpChg>
        <pc:picChg chg="del">
          <ac:chgData name="Handy Arfiano Hastyawan" userId="e677cc07fa703c76" providerId="LiveId" clId="{18F97B3F-8E9F-43D0-A911-2DBB8B650D35}" dt="2024-06-09T14:58:39.032" v="3364" actId="478"/>
          <ac:picMkLst>
            <pc:docMk/>
            <pc:sldMk cId="4246602117" sldId="262"/>
            <ac:picMk id="4" creationId="{C5FACBF3-8575-0C90-60A9-2517CC01FB20}"/>
          </ac:picMkLst>
        </pc:picChg>
        <pc:picChg chg="del">
          <ac:chgData name="Handy Arfiano Hastyawan" userId="e677cc07fa703c76" providerId="LiveId" clId="{18F97B3F-8E9F-43D0-A911-2DBB8B650D35}" dt="2024-06-09T14:58:41.689" v="3365" actId="478"/>
          <ac:picMkLst>
            <pc:docMk/>
            <pc:sldMk cId="4246602117" sldId="262"/>
            <ac:picMk id="6" creationId="{35D44239-D427-4B2A-727E-8990F92D11D0}"/>
          </ac:picMkLst>
        </pc:picChg>
        <pc:cxnChg chg="del mod">
          <ac:chgData name="Handy Arfiano Hastyawan" userId="e677cc07fa703c76" providerId="LiveId" clId="{18F97B3F-8E9F-43D0-A911-2DBB8B650D35}" dt="2024-06-09T17:01:09.035" v="5294" actId="478"/>
          <ac:cxnSpMkLst>
            <pc:docMk/>
            <pc:sldMk cId="4246602117" sldId="262"/>
            <ac:cxnSpMk id="8" creationId="{51D4B6D0-B2BA-E5F2-CDB5-26C897457625}"/>
          </ac:cxnSpMkLst>
        </pc:cxnChg>
        <pc:cxnChg chg="add mod">
          <ac:chgData name="Handy Arfiano Hastyawan" userId="e677cc07fa703c76" providerId="LiveId" clId="{18F97B3F-8E9F-43D0-A911-2DBB8B650D35}" dt="2024-06-09T17:01:45.277" v="5311" actId="1035"/>
          <ac:cxnSpMkLst>
            <pc:docMk/>
            <pc:sldMk cId="4246602117" sldId="262"/>
            <ac:cxnSpMk id="10" creationId="{41A7B353-A3A6-E644-9C70-36BBD1B96AF7}"/>
          </ac:cxnSpMkLst>
        </pc:cxnChg>
      </pc:sldChg>
      <pc:sldChg chg="delSp modSp del mod setBg">
        <pc:chgData name="Handy Arfiano Hastyawan" userId="e677cc07fa703c76" providerId="LiveId" clId="{18F97B3F-8E9F-43D0-A911-2DBB8B650D35}" dt="2024-06-09T13:37:30.236" v="2041" actId="47"/>
        <pc:sldMkLst>
          <pc:docMk/>
          <pc:sldMk cId="2579873810" sldId="267"/>
        </pc:sldMkLst>
        <pc:spChg chg="mod">
          <ac:chgData name="Handy Arfiano Hastyawan" userId="e677cc07fa703c76" providerId="LiveId" clId="{18F97B3F-8E9F-43D0-A911-2DBB8B650D35}" dt="2024-06-09T12:20:43.167" v="175" actId="948"/>
          <ac:spMkLst>
            <pc:docMk/>
            <pc:sldMk cId="2579873810" sldId="267"/>
            <ac:spMk id="2" creationId="{C916E40C-E813-2025-5C56-EFBCF0F52B18}"/>
          </ac:spMkLst>
        </pc:spChg>
        <pc:spChg chg="mod">
          <ac:chgData name="Handy Arfiano Hastyawan" userId="e677cc07fa703c76" providerId="LiveId" clId="{18F97B3F-8E9F-43D0-A911-2DBB8B650D35}" dt="2024-06-09T12:20:48.496" v="176" actId="6559"/>
          <ac:spMkLst>
            <pc:docMk/>
            <pc:sldMk cId="2579873810" sldId="267"/>
            <ac:spMk id="3" creationId="{3BC37CBA-E839-BB98-3FFE-B6A25D4ADBE2}"/>
          </ac:spMkLst>
        </pc:spChg>
        <pc:spChg chg="mod">
          <ac:chgData name="Handy Arfiano Hastyawan" userId="e677cc07fa703c76" providerId="LiveId" clId="{18F97B3F-8E9F-43D0-A911-2DBB8B650D35}" dt="2024-06-09T12:20:48.496" v="176" actId="6559"/>
          <ac:spMkLst>
            <pc:docMk/>
            <pc:sldMk cId="2579873810" sldId="267"/>
            <ac:spMk id="4" creationId="{B0456D8C-7097-91CC-658E-A8278903855A}"/>
          </ac:spMkLst>
        </pc:spChg>
        <pc:picChg chg="del">
          <ac:chgData name="Handy Arfiano Hastyawan" userId="e677cc07fa703c76" providerId="LiveId" clId="{18F97B3F-8E9F-43D0-A911-2DBB8B650D35}" dt="2024-06-09T12:16:11.676" v="151" actId="478"/>
          <ac:picMkLst>
            <pc:docMk/>
            <pc:sldMk cId="2579873810" sldId="267"/>
            <ac:picMk id="5" creationId="{C6C6AFFE-C1EA-7DF5-3ED1-A719D253D146}"/>
          </ac:picMkLst>
        </pc:picChg>
      </pc:sldChg>
      <pc:sldChg chg="delSp modSp del mod setBg">
        <pc:chgData name="Handy Arfiano Hastyawan" userId="e677cc07fa703c76" providerId="LiveId" clId="{18F97B3F-8E9F-43D0-A911-2DBB8B650D35}" dt="2024-06-09T13:32:16.335" v="1910" actId="47"/>
        <pc:sldMkLst>
          <pc:docMk/>
          <pc:sldMk cId="4008885267" sldId="268"/>
        </pc:sldMkLst>
        <pc:spChg chg="mod">
          <ac:chgData name="Handy Arfiano Hastyawan" userId="e677cc07fa703c76" providerId="LiveId" clId="{18F97B3F-8E9F-43D0-A911-2DBB8B650D35}" dt="2024-06-09T12:20:17.702" v="173" actId="948"/>
          <ac:spMkLst>
            <pc:docMk/>
            <pc:sldMk cId="4008885267" sldId="268"/>
            <ac:spMk id="2" creationId="{C916E40C-E813-2025-5C56-EFBCF0F52B18}"/>
          </ac:spMkLst>
        </pc:spChg>
        <pc:spChg chg="mod">
          <ac:chgData name="Handy Arfiano Hastyawan" userId="e677cc07fa703c76" providerId="LiveId" clId="{18F97B3F-8E9F-43D0-A911-2DBB8B650D35}" dt="2024-06-09T12:19:53.323" v="171" actId="6559"/>
          <ac:spMkLst>
            <pc:docMk/>
            <pc:sldMk cId="4008885267" sldId="268"/>
            <ac:spMk id="3" creationId="{3BC37CBA-E839-BB98-3FFE-B6A25D4ADBE2}"/>
          </ac:spMkLst>
        </pc:spChg>
        <pc:spChg chg="mod">
          <ac:chgData name="Handy Arfiano Hastyawan" userId="e677cc07fa703c76" providerId="LiveId" clId="{18F97B3F-8E9F-43D0-A911-2DBB8B650D35}" dt="2024-06-09T12:19:49.275" v="170" actId="6559"/>
          <ac:spMkLst>
            <pc:docMk/>
            <pc:sldMk cId="4008885267" sldId="268"/>
            <ac:spMk id="4" creationId="{B0456D8C-7097-91CC-658E-A8278903855A}"/>
          </ac:spMkLst>
        </pc:spChg>
        <pc:picChg chg="del">
          <ac:chgData name="Handy Arfiano Hastyawan" userId="e677cc07fa703c76" providerId="LiveId" clId="{18F97B3F-8E9F-43D0-A911-2DBB8B650D35}" dt="2024-06-09T12:16:08.375" v="150" actId="478"/>
          <ac:picMkLst>
            <pc:docMk/>
            <pc:sldMk cId="4008885267" sldId="268"/>
            <ac:picMk id="5" creationId="{C6C6AFFE-C1EA-7DF5-3ED1-A719D253D146}"/>
          </ac:picMkLst>
        </pc:picChg>
      </pc:sldChg>
      <pc:sldChg chg="addSp delSp modSp mod setBg">
        <pc:chgData name="Handy Arfiano Hastyawan" userId="e677cc07fa703c76" providerId="LiveId" clId="{18F97B3F-8E9F-43D0-A911-2DBB8B650D35}" dt="2024-06-09T16:42:25.837" v="4950" actId="14100"/>
        <pc:sldMkLst>
          <pc:docMk/>
          <pc:sldMk cId="2090306643" sldId="269"/>
        </pc:sldMkLst>
        <pc:spChg chg="mod">
          <ac:chgData name="Handy Arfiano Hastyawan" userId="e677cc07fa703c76" providerId="LiveId" clId="{18F97B3F-8E9F-43D0-A911-2DBB8B650D35}" dt="2024-06-09T16:42:25.837" v="4950" actId="14100"/>
          <ac:spMkLst>
            <pc:docMk/>
            <pc:sldMk cId="2090306643" sldId="269"/>
            <ac:spMk id="2" creationId="{95E5A1D9-268D-F9C2-FE5F-A57B3DFC2C34}"/>
          </ac:spMkLst>
        </pc:spChg>
        <pc:spChg chg="del">
          <ac:chgData name="Handy Arfiano Hastyawan" userId="e677cc07fa703c76" providerId="LiveId" clId="{18F97B3F-8E9F-43D0-A911-2DBB8B650D35}" dt="2024-06-09T14:06:46.447" v="2639" actId="478"/>
          <ac:spMkLst>
            <pc:docMk/>
            <pc:sldMk cId="2090306643" sldId="269"/>
            <ac:spMk id="4" creationId="{51A1B46C-69DB-21D8-F7A7-C01C23758D0F}"/>
          </ac:spMkLst>
        </pc:spChg>
        <pc:spChg chg="del">
          <ac:chgData name="Handy Arfiano Hastyawan" userId="e677cc07fa703c76" providerId="LiveId" clId="{18F97B3F-8E9F-43D0-A911-2DBB8B650D35}" dt="2024-06-09T14:07:57.372" v="2665" actId="478"/>
          <ac:spMkLst>
            <pc:docMk/>
            <pc:sldMk cId="2090306643" sldId="269"/>
            <ac:spMk id="5" creationId="{6A661063-ED4A-CDA3-4C40-3BAF34C7AEF7}"/>
          </ac:spMkLst>
        </pc:spChg>
        <pc:spChg chg="add mod ord">
          <ac:chgData name="Handy Arfiano Hastyawan" userId="e677cc07fa703c76" providerId="LiveId" clId="{18F97B3F-8E9F-43D0-A911-2DBB8B650D35}" dt="2024-06-09T16:14:20.869" v="4525"/>
          <ac:spMkLst>
            <pc:docMk/>
            <pc:sldMk cId="2090306643" sldId="269"/>
            <ac:spMk id="8" creationId="{E3E0952E-2B75-D9FD-5737-75FAB43914E7}"/>
          </ac:spMkLst>
        </pc:spChg>
        <pc:spChg chg="mod">
          <ac:chgData name="Handy Arfiano Hastyawan" userId="e677cc07fa703c76" providerId="LiveId" clId="{18F97B3F-8E9F-43D0-A911-2DBB8B650D35}" dt="2024-06-09T16:14:20.869" v="4525"/>
          <ac:spMkLst>
            <pc:docMk/>
            <pc:sldMk cId="2090306643" sldId="269"/>
            <ac:spMk id="9" creationId="{420AFC8C-F93C-A0B3-D790-9CD4CBCCBCD1}"/>
          </ac:spMkLst>
        </pc:spChg>
        <pc:spChg chg="add mod ord">
          <ac:chgData name="Handy Arfiano Hastyawan" userId="e677cc07fa703c76" providerId="LiveId" clId="{18F97B3F-8E9F-43D0-A911-2DBB8B650D35}" dt="2024-06-09T16:14:20.869" v="4525"/>
          <ac:spMkLst>
            <pc:docMk/>
            <pc:sldMk cId="2090306643" sldId="269"/>
            <ac:spMk id="10" creationId="{AC15BDDD-443A-36D8-B8B0-6BD79EF29A71}"/>
          </ac:spMkLst>
        </pc:spChg>
        <pc:spChg chg="add mod">
          <ac:chgData name="Handy Arfiano Hastyawan" userId="e677cc07fa703c76" providerId="LiveId" clId="{18F97B3F-8E9F-43D0-A911-2DBB8B650D35}" dt="2024-06-09T16:42:17.756" v="4949" actId="1036"/>
          <ac:spMkLst>
            <pc:docMk/>
            <pc:sldMk cId="2090306643" sldId="269"/>
            <ac:spMk id="12" creationId="{19EC3578-13E5-C2F7-0DED-443DAFF008C7}"/>
          </ac:spMkLst>
        </pc:spChg>
        <pc:spChg chg="add mod">
          <ac:chgData name="Handy Arfiano Hastyawan" userId="e677cc07fa703c76" providerId="LiveId" clId="{18F97B3F-8E9F-43D0-A911-2DBB8B650D35}" dt="2024-06-09T16:42:17.756" v="4949" actId="1036"/>
          <ac:spMkLst>
            <pc:docMk/>
            <pc:sldMk cId="2090306643" sldId="269"/>
            <ac:spMk id="13" creationId="{50C39837-3EC2-8827-86E8-882A02425CA5}"/>
          </ac:spMkLst>
        </pc:spChg>
        <pc:spChg chg="add mod">
          <ac:chgData name="Handy Arfiano Hastyawan" userId="e677cc07fa703c76" providerId="LiveId" clId="{18F97B3F-8E9F-43D0-A911-2DBB8B650D35}" dt="2024-06-09T16:14:20.869" v="4525"/>
          <ac:spMkLst>
            <pc:docMk/>
            <pc:sldMk cId="2090306643" sldId="269"/>
            <ac:spMk id="15" creationId="{D50834ED-9ED3-2D4C-AC46-34F8B568C7DF}"/>
          </ac:spMkLst>
        </pc:spChg>
        <pc:spChg chg="add mod">
          <ac:chgData name="Handy Arfiano Hastyawan" userId="e677cc07fa703c76" providerId="LiveId" clId="{18F97B3F-8E9F-43D0-A911-2DBB8B650D35}" dt="2024-06-09T16:14:20.869" v="4525"/>
          <ac:spMkLst>
            <pc:docMk/>
            <pc:sldMk cId="2090306643" sldId="269"/>
            <ac:spMk id="17" creationId="{E0A38077-3128-2BFD-DC48-7939F20BE832}"/>
          </ac:spMkLst>
        </pc:spChg>
        <pc:spChg chg="add mod">
          <ac:chgData name="Handy Arfiano Hastyawan" userId="e677cc07fa703c76" providerId="LiveId" clId="{18F97B3F-8E9F-43D0-A911-2DBB8B650D35}" dt="2024-06-09T16:14:20.869" v="4525"/>
          <ac:spMkLst>
            <pc:docMk/>
            <pc:sldMk cId="2090306643" sldId="269"/>
            <ac:spMk id="18" creationId="{59F7DCEB-EE3D-4F55-DBD3-F3A6780A32D5}"/>
          </ac:spMkLst>
        </pc:spChg>
        <pc:spChg chg="add mod">
          <ac:chgData name="Handy Arfiano Hastyawan" userId="e677cc07fa703c76" providerId="LiveId" clId="{18F97B3F-8E9F-43D0-A911-2DBB8B650D35}" dt="2024-06-09T16:14:20.869" v="4525"/>
          <ac:spMkLst>
            <pc:docMk/>
            <pc:sldMk cId="2090306643" sldId="269"/>
            <ac:spMk id="21" creationId="{D82CD0FE-457B-3A7B-E860-E1AF6C318AA5}"/>
          </ac:spMkLst>
        </pc:spChg>
        <pc:grpChg chg="add mod">
          <ac:chgData name="Handy Arfiano Hastyawan" userId="e677cc07fa703c76" providerId="LiveId" clId="{18F97B3F-8E9F-43D0-A911-2DBB8B650D35}" dt="2024-06-09T16:14:20.869" v="4525"/>
          <ac:grpSpMkLst>
            <pc:docMk/>
            <pc:sldMk cId="2090306643" sldId="269"/>
            <ac:grpSpMk id="11" creationId="{CACE299F-80A6-361F-6E12-E8D9310EB9B8}"/>
          </ac:grpSpMkLst>
        </pc:grpChg>
        <pc:grpChg chg="add mod">
          <ac:chgData name="Handy Arfiano Hastyawan" userId="e677cc07fa703c76" providerId="LiveId" clId="{18F97B3F-8E9F-43D0-A911-2DBB8B650D35}" dt="2024-06-09T16:42:17.756" v="4949" actId="1036"/>
          <ac:grpSpMkLst>
            <pc:docMk/>
            <pc:sldMk cId="2090306643" sldId="269"/>
            <ac:grpSpMk id="14" creationId="{6E670327-988A-9861-7928-DC266ECC8EA6}"/>
          </ac:grpSpMkLst>
        </pc:grpChg>
        <pc:graphicFrameChg chg="add del modGraphic">
          <ac:chgData name="Handy Arfiano Hastyawan" userId="e677cc07fa703c76" providerId="LiveId" clId="{18F97B3F-8E9F-43D0-A911-2DBB8B650D35}" dt="2024-06-09T15:13:09.920" v="3501" actId="27309"/>
          <ac:graphicFrameMkLst>
            <pc:docMk/>
            <pc:sldMk cId="2090306643" sldId="269"/>
            <ac:graphicFrameMk id="20" creationId="{0D1188A6-6361-CB0B-1A37-C309433A60D4}"/>
          </ac:graphicFrameMkLst>
        </pc:graphicFrameChg>
        <pc:picChg chg="del mod">
          <ac:chgData name="Handy Arfiano Hastyawan" userId="e677cc07fa703c76" providerId="LiveId" clId="{18F97B3F-8E9F-43D0-A911-2DBB8B650D35}" dt="2024-06-09T14:03:01.040" v="2578" actId="478"/>
          <ac:picMkLst>
            <pc:docMk/>
            <pc:sldMk cId="2090306643" sldId="269"/>
            <ac:picMk id="3" creationId="{37896914-030C-3189-3311-51E164A79B23}"/>
          </ac:picMkLst>
        </pc:picChg>
        <pc:picChg chg="del">
          <ac:chgData name="Handy Arfiano Hastyawan" userId="e677cc07fa703c76" providerId="LiveId" clId="{18F97B3F-8E9F-43D0-A911-2DBB8B650D35}" dt="2024-06-09T14:03:03.595" v="2579" actId="478"/>
          <ac:picMkLst>
            <pc:docMk/>
            <pc:sldMk cId="2090306643" sldId="269"/>
            <ac:picMk id="6" creationId="{D136B64F-0979-B1AF-B01A-FA5D49DE5DBA}"/>
          </ac:picMkLst>
        </pc:picChg>
        <pc:picChg chg="mod">
          <ac:chgData name="Handy Arfiano Hastyawan" userId="e677cc07fa703c76" providerId="LiveId" clId="{18F97B3F-8E9F-43D0-A911-2DBB8B650D35}" dt="2024-06-09T16:14:20.869" v="4525"/>
          <ac:picMkLst>
            <pc:docMk/>
            <pc:sldMk cId="2090306643" sldId="269"/>
            <ac:picMk id="16" creationId="{430EC3B4-C8E2-07E5-CEFC-8A45E5A582CC}"/>
          </ac:picMkLst>
        </pc:picChg>
        <pc:picChg chg="add mod">
          <ac:chgData name="Handy Arfiano Hastyawan" userId="e677cc07fa703c76" providerId="LiveId" clId="{18F97B3F-8E9F-43D0-A911-2DBB8B650D35}" dt="2024-06-09T16:14:20.869" v="4525"/>
          <ac:picMkLst>
            <pc:docMk/>
            <pc:sldMk cId="2090306643" sldId="269"/>
            <ac:picMk id="22" creationId="{8F4B0FE8-CB12-8532-43DB-FE30D1092761}"/>
          </ac:picMkLst>
        </pc:picChg>
        <pc:cxnChg chg="mod">
          <ac:chgData name="Handy Arfiano Hastyawan" userId="e677cc07fa703c76" providerId="LiveId" clId="{18F97B3F-8E9F-43D0-A911-2DBB8B650D35}" dt="2024-06-09T16:14:20.869" v="4525"/>
          <ac:cxnSpMkLst>
            <pc:docMk/>
            <pc:sldMk cId="2090306643" sldId="269"/>
            <ac:cxnSpMk id="7" creationId="{21F93E16-6641-3017-4BDC-3ED3A736448C}"/>
          </ac:cxnSpMkLst>
        </pc:cxnChg>
      </pc:sldChg>
      <pc:sldChg chg="del setBg">
        <pc:chgData name="Handy Arfiano Hastyawan" userId="e677cc07fa703c76" providerId="LiveId" clId="{18F97B3F-8E9F-43D0-A911-2DBB8B650D35}" dt="2024-06-09T15:12:12.144" v="3494" actId="47"/>
        <pc:sldMkLst>
          <pc:docMk/>
          <pc:sldMk cId="1973163752" sldId="270"/>
        </pc:sldMkLst>
      </pc:sldChg>
      <pc:sldChg chg="delSp del mod setBg">
        <pc:chgData name="Handy Arfiano Hastyawan" userId="e677cc07fa703c76" providerId="LiveId" clId="{18F97B3F-8E9F-43D0-A911-2DBB8B650D35}" dt="2024-06-09T15:12:10.453" v="3493" actId="47"/>
        <pc:sldMkLst>
          <pc:docMk/>
          <pc:sldMk cId="636064409" sldId="271"/>
        </pc:sldMkLst>
        <pc:picChg chg="del">
          <ac:chgData name="Handy Arfiano Hastyawan" userId="e677cc07fa703c76" providerId="LiveId" clId="{18F97B3F-8E9F-43D0-A911-2DBB8B650D35}" dt="2024-06-09T14:17:59.184" v="2894" actId="478"/>
          <ac:picMkLst>
            <pc:docMk/>
            <pc:sldMk cId="636064409" sldId="271"/>
            <ac:picMk id="3" creationId="{37896914-030C-3189-3311-51E164A79B23}"/>
          </ac:picMkLst>
        </pc:picChg>
        <pc:picChg chg="del">
          <ac:chgData name="Handy Arfiano Hastyawan" userId="e677cc07fa703c76" providerId="LiveId" clId="{18F97B3F-8E9F-43D0-A911-2DBB8B650D35}" dt="2024-06-09T14:18:01.458" v="2895" actId="478"/>
          <ac:picMkLst>
            <pc:docMk/>
            <pc:sldMk cId="636064409" sldId="271"/>
            <ac:picMk id="6" creationId="{D136B64F-0979-B1AF-B01A-FA5D49DE5DBA}"/>
          </ac:picMkLst>
        </pc:picChg>
        <pc:picChg chg="del">
          <ac:chgData name="Handy Arfiano Hastyawan" userId="e677cc07fa703c76" providerId="LiveId" clId="{18F97B3F-8E9F-43D0-A911-2DBB8B650D35}" dt="2024-06-09T14:17:57.563" v="2893" actId="478"/>
          <ac:picMkLst>
            <pc:docMk/>
            <pc:sldMk cId="636064409" sldId="271"/>
            <ac:picMk id="8" creationId="{93CB7AE9-7F97-9D8B-59FF-0941FF462C91}"/>
          </ac:picMkLst>
        </pc:picChg>
      </pc:sldChg>
      <pc:sldChg chg="addSp delSp modSp mod modTransition setBg">
        <pc:chgData name="Handy Arfiano Hastyawan" userId="e677cc07fa703c76" providerId="LiveId" clId="{18F97B3F-8E9F-43D0-A911-2DBB8B650D35}" dt="2024-06-10T03:44:35.701" v="6310" actId="1038"/>
        <pc:sldMkLst>
          <pc:docMk/>
          <pc:sldMk cId="595224669" sldId="272"/>
        </pc:sldMkLst>
        <pc:spChg chg="add mod">
          <ac:chgData name="Handy Arfiano Hastyawan" userId="e677cc07fa703c76" providerId="LiveId" clId="{18F97B3F-8E9F-43D0-A911-2DBB8B650D35}" dt="2024-06-10T03:44:35.701" v="6310" actId="1038"/>
          <ac:spMkLst>
            <pc:docMk/>
            <pc:sldMk cId="595224669" sldId="272"/>
            <ac:spMk id="2" creationId="{4E3E4C87-3C80-42D7-0C5C-E97AFCC5E19A}"/>
          </ac:spMkLst>
        </pc:spChg>
        <pc:spChg chg="del">
          <ac:chgData name="Handy Arfiano Hastyawan" userId="e677cc07fa703c76" providerId="LiveId" clId="{18F97B3F-8E9F-43D0-A911-2DBB8B650D35}" dt="2024-06-09T15:39:24.556" v="4451" actId="478"/>
          <ac:spMkLst>
            <pc:docMk/>
            <pc:sldMk cId="595224669" sldId="272"/>
            <ac:spMk id="2" creationId="{95E5A1D9-268D-F9C2-FE5F-A57B3DFC2C34}"/>
          </ac:spMkLst>
        </pc:spChg>
        <pc:spChg chg="del">
          <ac:chgData name="Handy Arfiano Hastyawan" userId="e677cc07fa703c76" providerId="LiveId" clId="{18F97B3F-8E9F-43D0-A911-2DBB8B650D35}" dt="2024-06-09T15:39:24.556" v="4451" actId="478"/>
          <ac:spMkLst>
            <pc:docMk/>
            <pc:sldMk cId="595224669" sldId="272"/>
            <ac:spMk id="4" creationId="{51A1B46C-69DB-21D8-F7A7-C01C23758D0F}"/>
          </ac:spMkLst>
        </pc:spChg>
        <pc:spChg chg="add del mod">
          <ac:chgData name="Handy Arfiano Hastyawan" userId="e677cc07fa703c76" providerId="LiveId" clId="{18F97B3F-8E9F-43D0-A911-2DBB8B650D35}" dt="2024-06-09T15:39:27.932" v="4452" actId="478"/>
          <ac:spMkLst>
            <pc:docMk/>
            <pc:sldMk cId="595224669" sldId="272"/>
            <ac:spMk id="7" creationId="{D37A357F-E446-4BC4-3331-B2E03ECF015D}"/>
          </ac:spMkLst>
        </pc:spChg>
        <pc:spChg chg="del">
          <ac:chgData name="Handy Arfiano Hastyawan" userId="e677cc07fa703c76" providerId="LiveId" clId="{18F97B3F-8E9F-43D0-A911-2DBB8B650D35}" dt="2024-06-09T15:39:24.556" v="4451" actId="478"/>
          <ac:spMkLst>
            <pc:docMk/>
            <pc:sldMk cId="595224669" sldId="272"/>
            <ac:spMk id="9" creationId="{420AFC8C-F93C-A0B3-D790-9CD4CBCCBCD1}"/>
          </ac:spMkLst>
        </pc:spChg>
        <pc:spChg chg="add mod">
          <ac:chgData name="Handy Arfiano Hastyawan" userId="e677cc07fa703c76" providerId="LiveId" clId="{18F97B3F-8E9F-43D0-A911-2DBB8B650D35}" dt="2024-06-09T16:26:18.159" v="4709" actId="1037"/>
          <ac:spMkLst>
            <pc:docMk/>
            <pc:sldMk cId="595224669" sldId="272"/>
            <ac:spMk id="11" creationId="{89CA7545-6313-8CCF-08E2-3351A313057F}"/>
          </ac:spMkLst>
        </pc:spChg>
        <pc:spChg chg="add del mod ord">
          <ac:chgData name="Handy Arfiano Hastyawan" userId="e677cc07fa703c76" providerId="LiveId" clId="{18F97B3F-8E9F-43D0-A911-2DBB8B650D35}" dt="2024-06-09T16:23:39.297" v="4629" actId="1076"/>
          <ac:spMkLst>
            <pc:docMk/>
            <pc:sldMk cId="595224669" sldId="272"/>
            <ac:spMk id="16" creationId="{54C9657D-5266-274F-BCF3-402C5F13A333}"/>
          </ac:spMkLst>
        </pc:spChg>
        <pc:spChg chg="add mod">
          <ac:chgData name="Handy Arfiano Hastyawan" userId="e677cc07fa703c76" providerId="LiveId" clId="{18F97B3F-8E9F-43D0-A911-2DBB8B650D35}" dt="2024-06-09T16:01:46.119" v="4515" actId="164"/>
          <ac:spMkLst>
            <pc:docMk/>
            <pc:sldMk cId="595224669" sldId="272"/>
            <ac:spMk id="17" creationId="{1B8B428A-9EE8-27B6-F4AA-7B84A13180A7}"/>
          </ac:spMkLst>
        </pc:spChg>
        <pc:spChg chg="add mod">
          <ac:chgData name="Handy Arfiano Hastyawan" userId="e677cc07fa703c76" providerId="LiveId" clId="{18F97B3F-8E9F-43D0-A911-2DBB8B650D35}" dt="2024-06-09T16:01:54.349" v="4517" actId="14100"/>
          <ac:spMkLst>
            <pc:docMk/>
            <pc:sldMk cId="595224669" sldId="272"/>
            <ac:spMk id="18" creationId="{FEB390C6-1C68-3785-F95F-297EE932FF2C}"/>
          </ac:spMkLst>
        </pc:spChg>
        <pc:spChg chg="add del">
          <ac:chgData name="Handy Arfiano Hastyawan" userId="e677cc07fa703c76" providerId="LiveId" clId="{18F97B3F-8E9F-43D0-A911-2DBB8B650D35}" dt="2024-06-09T15:53:26.745" v="4482" actId="26606"/>
          <ac:spMkLst>
            <pc:docMk/>
            <pc:sldMk cId="595224669" sldId="272"/>
            <ac:spMk id="20" creationId="{6753252F-4873-4F63-801D-CC719279A7D5}"/>
          </ac:spMkLst>
        </pc:spChg>
        <pc:spChg chg="add mod ord">
          <ac:chgData name="Handy Arfiano Hastyawan" userId="e677cc07fa703c76" providerId="LiveId" clId="{18F97B3F-8E9F-43D0-A911-2DBB8B650D35}" dt="2024-06-09T16:26:06.207" v="4693" actId="171"/>
          <ac:spMkLst>
            <pc:docMk/>
            <pc:sldMk cId="595224669" sldId="272"/>
            <ac:spMk id="21" creationId="{80D178D2-1E90-20A8-1EB5-83515C148AF6}"/>
          </ac:spMkLst>
        </pc:spChg>
        <pc:spChg chg="add del">
          <ac:chgData name="Handy Arfiano Hastyawan" userId="e677cc07fa703c76" providerId="LiveId" clId="{18F97B3F-8E9F-43D0-A911-2DBB8B650D35}" dt="2024-06-09T15:53:26.745" v="4482" actId="26606"/>
          <ac:spMkLst>
            <pc:docMk/>
            <pc:sldMk cId="595224669" sldId="272"/>
            <ac:spMk id="22" creationId="{047C8CCB-F95D-4249-92DD-651249D3535A}"/>
          </ac:spMkLst>
        </pc:spChg>
        <pc:spChg chg="mod">
          <ac:chgData name="Handy Arfiano Hastyawan" userId="e677cc07fa703c76" providerId="LiveId" clId="{18F97B3F-8E9F-43D0-A911-2DBB8B650D35}" dt="2024-06-09T16:19:08.099" v="4568"/>
          <ac:spMkLst>
            <pc:docMk/>
            <pc:sldMk cId="595224669" sldId="272"/>
            <ac:spMk id="30" creationId="{D204D870-C505-3E42-662D-25E5C214D770}"/>
          </ac:spMkLst>
        </pc:spChg>
        <pc:spChg chg="mod">
          <ac:chgData name="Handy Arfiano Hastyawan" userId="e677cc07fa703c76" providerId="LiveId" clId="{18F97B3F-8E9F-43D0-A911-2DBB8B650D35}" dt="2024-06-09T16:19:08.099" v="4568"/>
          <ac:spMkLst>
            <pc:docMk/>
            <pc:sldMk cId="595224669" sldId="272"/>
            <ac:spMk id="31" creationId="{F9E1254D-91BB-56DD-321B-D24338AD2CFF}"/>
          </ac:spMkLst>
        </pc:spChg>
        <pc:spChg chg="mod">
          <ac:chgData name="Handy Arfiano Hastyawan" userId="e677cc07fa703c76" providerId="LiveId" clId="{18F97B3F-8E9F-43D0-A911-2DBB8B650D35}" dt="2024-06-09T16:19:08.099" v="4568"/>
          <ac:spMkLst>
            <pc:docMk/>
            <pc:sldMk cId="595224669" sldId="272"/>
            <ac:spMk id="32" creationId="{70D965BE-409C-BD63-4170-2B38997C5A53}"/>
          </ac:spMkLst>
        </pc:spChg>
        <pc:spChg chg="mod">
          <ac:chgData name="Handy Arfiano Hastyawan" userId="e677cc07fa703c76" providerId="LiveId" clId="{18F97B3F-8E9F-43D0-A911-2DBB8B650D35}" dt="2024-06-09T16:19:08.099" v="4568"/>
          <ac:spMkLst>
            <pc:docMk/>
            <pc:sldMk cId="595224669" sldId="272"/>
            <ac:spMk id="33" creationId="{143C0159-D851-D663-964A-8F82AA5FE31E}"/>
          </ac:spMkLst>
        </pc:spChg>
        <pc:spChg chg="mod">
          <ac:chgData name="Handy Arfiano Hastyawan" userId="e677cc07fa703c76" providerId="LiveId" clId="{18F97B3F-8E9F-43D0-A911-2DBB8B650D35}" dt="2024-06-09T16:19:08.099" v="4568"/>
          <ac:spMkLst>
            <pc:docMk/>
            <pc:sldMk cId="595224669" sldId="272"/>
            <ac:spMk id="34" creationId="{DE2B5375-AF91-1703-2198-2A48E5EEC96E}"/>
          </ac:spMkLst>
        </pc:spChg>
        <pc:spChg chg="mod">
          <ac:chgData name="Handy Arfiano Hastyawan" userId="e677cc07fa703c76" providerId="LiveId" clId="{18F97B3F-8E9F-43D0-A911-2DBB8B650D35}" dt="2024-06-09T16:19:08.099" v="4568"/>
          <ac:spMkLst>
            <pc:docMk/>
            <pc:sldMk cId="595224669" sldId="272"/>
            <ac:spMk id="35" creationId="{2A3A31B8-B6EC-8DF3-F351-0D855A44DEE4}"/>
          </ac:spMkLst>
        </pc:spChg>
        <pc:spChg chg="mod">
          <ac:chgData name="Handy Arfiano Hastyawan" userId="e677cc07fa703c76" providerId="LiveId" clId="{18F97B3F-8E9F-43D0-A911-2DBB8B650D35}" dt="2024-06-09T16:19:08.099" v="4568"/>
          <ac:spMkLst>
            <pc:docMk/>
            <pc:sldMk cId="595224669" sldId="272"/>
            <ac:spMk id="36" creationId="{D19E09D3-AA1C-05D5-4342-35A15549ABB4}"/>
          </ac:spMkLst>
        </pc:spChg>
        <pc:spChg chg="mod">
          <ac:chgData name="Handy Arfiano Hastyawan" userId="e677cc07fa703c76" providerId="LiveId" clId="{18F97B3F-8E9F-43D0-A911-2DBB8B650D35}" dt="2024-06-09T16:19:08.099" v="4568"/>
          <ac:spMkLst>
            <pc:docMk/>
            <pc:sldMk cId="595224669" sldId="272"/>
            <ac:spMk id="37" creationId="{1A005F17-4D33-BF06-33B2-1F6A301E87EF}"/>
          </ac:spMkLst>
        </pc:spChg>
        <pc:spChg chg="mod">
          <ac:chgData name="Handy Arfiano Hastyawan" userId="e677cc07fa703c76" providerId="LiveId" clId="{18F97B3F-8E9F-43D0-A911-2DBB8B650D35}" dt="2024-06-09T16:19:08.099" v="4568"/>
          <ac:spMkLst>
            <pc:docMk/>
            <pc:sldMk cId="595224669" sldId="272"/>
            <ac:spMk id="38" creationId="{DA938EBE-5AAB-53C9-0FCE-B3466C1B85EC}"/>
          </ac:spMkLst>
        </pc:spChg>
        <pc:spChg chg="mod">
          <ac:chgData name="Handy Arfiano Hastyawan" userId="e677cc07fa703c76" providerId="LiveId" clId="{18F97B3F-8E9F-43D0-A911-2DBB8B650D35}" dt="2024-06-09T16:19:08.099" v="4568"/>
          <ac:spMkLst>
            <pc:docMk/>
            <pc:sldMk cId="595224669" sldId="272"/>
            <ac:spMk id="39" creationId="{02222183-F974-CF61-4221-5A6128F33B9A}"/>
          </ac:spMkLst>
        </pc:spChg>
        <pc:spChg chg="mod">
          <ac:chgData name="Handy Arfiano Hastyawan" userId="e677cc07fa703c76" providerId="LiveId" clId="{18F97B3F-8E9F-43D0-A911-2DBB8B650D35}" dt="2024-06-09T16:19:08.099" v="4568"/>
          <ac:spMkLst>
            <pc:docMk/>
            <pc:sldMk cId="595224669" sldId="272"/>
            <ac:spMk id="40" creationId="{C43050FC-4A8A-902A-575B-0C4F19F43658}"/>
          </ac:spMkLst>
        </pc:spChg>
        <pc:spChg chg="mod">
          <ac:chgData name="Handy Arfiano Hastyawan" userId="e677cc07fa703c76" providerId="LiveId" clId="{18F97B3F-8E9F-43D0-A911-2DBB8B650D35}" dt="2024-06-09T16:19:08.099" v="4568"/>
          <ac:spMkLst>
            <pc:docMk/>
            <pc:sldMk cId="595224669" sldId="272"/>
            <ac:spMk id="41" creationId="{87249C04-B813-E96B-0868-3AFF724A52F8}"/>
          </ac:spMkLst>
        </pc:spChg>
        <pc:spChg chg="mod">
          <ac:chgData name="Handy Arfiano Hastyawan" userId="e677cc07fa703c76" providerId="LiveId" clId="{18F97B3F-8E9F-43D0-A911-2DBB8B650D35}" dt="2024-06-09T16:19:08.099" v="4568"/>
          <ac:spMkLst>
            <pc:docMk/>
            <pc:sldMk cId="595224669" sldId="272"/>
            <ac:spMk id="42" creationId="{170C5704-076C-0AD2-792A-79C328BDC020}"/>
          </ac:spMkLst>
        </pc:spChg>
        <pc:spChg chg="mod">
          <ac:chgData name="Handy Arfiano Hastyawan" userId="e677cc07fa703c76" providerId="LiveId" clId="{18F97B3F-8E9F-43D0-A911-2DBB8B650D35}" dt="2024-06-09T16:19:08.099" v="4568"/>
          <ac:spMkLst>
            <pc:docMk/>
            <pc:sldMk cId="595224669" sldId="272"/>
            <ac:spMk id="43" creationId="{D1D012A0-A16D-A1A7-38BB-35D7F44E126E}"/>
          </ac:spMkLst>
        </pc:spChg>
        <pc:spChg chg="mod">
          <ac:chgData name="Handy Arfiano Hastyawan" userId="e677cc07fa703c76" providerId="LiveId" clId="{18F97B3F-8E9F-43D0-A911-2DBB8B650D35}" dt="2024-06-09T16:19:08.099" v="4568"/>
          <ac:spMkLst>
            <pc:docMk/>
            <pc:sldMk cId="595224669" sldId="272"/>
            <ac:spMk id="44" creationId="{F18C26F0-E18B-18A3-48AC-FC6744BC7156}"/>
          </ac:spMkLst>
        </pc:spChg>
        <pc:spChg chg="mod">
          <ac:chgData name="Handy Arfiano Hastyawan" userId="e677cc07fa703c76" providerId="LiveId" clId="{18F97B3F-8E9F-43D0-A911-2DBB8B650D35}" dt="2024-06-09T16:19:08.099" v="4568"/>
          <ac:spMkLst>
            <pc:docMk/>
            <pc:sldMk cId="595224669" sldId="272"/>
            <ac:spMk id="45" creationId="{DF3730C9-2184-5580-3C97-AB9D6FC36489}"/>
          </ac:spMkLst>
        </pc:spChg>
        <pc:spChg chg="mod">
          <ac:chgData name="Handy Arfiano Hastyawan" userId="e677cc07fa703c76" providerId="LiveId" clId="{18F97B3F-8E9F-43D0-A911-2DBB8B650D35}" dt="2024-06-09T16:19:08.099" v="4568"/>
          <ac:spMkLst>
            <pc:docMk/>
            <pc:sldMk cId="595224669" sldId="272"/>
            <ac:spMk id="46" creationId="{9D67807F-0622-526E-98A8-213F87C73322}"/>
          </ac:spMkLst>
        </pc:spChg>
        <pc:spChg chg="mod">
          <ac:chgData name="Handy Arfiano Hastyawan" userId="e677cc07fa703c76" providerId="LiveId" clId="{18F97B3F-8E9F-43D0-A911-2DBB8B650D35}" dt="2024-06-09T16:19:08.099" v="4568"/>
          <ac:spMkLst>
            <pc:docMk/>
            <pc:sldMk cId="595224669" sldId="272"/>
            <ac:spMk id="47" creationId="{A7B226E8-41FF-9D30-615F-0863766A04F5}"/>
          </ac:spMkLst>
        </pc:spChg>
        <pc:spChg chg="mod">
          <ac:chgData name="Handy Arfiano Hastyawan" userId="e677cc07fa703c76" providerId="LiveId" clId="{18F97B3F-8E9F-43D0-A911-2DBB8B650D35}" dt="2024-06-09T16:19:08.099" v="4568"/>
          <ac:spMkLst>
            <pc:docMk/>
            <pc:sldMk cId="595224669" sldId="272"/>
            <ac:spMk id="48" creationId="{0FBDB8A8-7C20-514F-B965-A1923F56AD24}"/>
          </ac:spMkLst>
        </pc:spChg>
        <pc:spChg chg="mod">
          <ac:chgData name="Handy Arfiano Hastyawan" userId="e677cc07fa703c76" providerId="LiveId" clId="{18F97B3F-8E9F-43D0-A911-2DBB8B650D35}" dt="2024-06-09T16:19:08.099" v="4568"/>
          <ac:spMkLst>
            <pc:docMk/>
            <pc:sldMk cId="595224669" sldId="272"/>
            <ac:spMk id="49" creationId="{D2077C05-004B-7A1E-170B-87EBF9AE20F0}"/>
          </ac:spMkLst>
        </pc:spChg>
        <pc:spChg chg="mod">
          <ac:chgData name="Handy Arfiano Hastyawan" userId="e677cc07fa703c76" providerId="LiveId" clId="{18F97B3F-8E9F-43D0-A911-2DBB8B650D35}" dt="2024-06-09T16:19:08.099" v="4568"/>
          <ac:spMkLst>
            <pc:docMk/>
            <pc:sldMk cId="595224669" sldId="272"/>
            <ac:spMk id="50" creationId="{A4BF38E9-2FDB-D9CE-ABFE-EAABD6F2848F}"/>
          </ac:spMkLst>
        </pc:spChg>
        <pc:spChg chg="mod">
          <ac:chgData name="Handy Arfiano Hastyawan" userId="e677cc07fa703c76" providerId="LiveId" clId="{18F97B3F-8E9F-43D0-A911-2DBB8B650D35}" dt="2024-06-09T16:19:08.099" v="4568"/>
          <ac:spMkLst>
            <pc:docMk/>
            <pc:sldMk cId="595224669" sldId="272"/>
            <ac:spMk id="54" creationId="{A4F046CF-4ACC-5680-AAD0-CC74F6A3C169}"/>
          </ac:spMkLst>
        </pc:spChg>
        <pc:spChg chg="mod">
          <ac:chgData name="Handy Arfiano Hastyawan" userId="e677cc07fa703c76" providerId="LiveId" clId="{18F97B3F-8E9F-43D0-A911-2DBB8B650D35}" dt="2024-06-09T16:19:08.099" v="4568"/>
          <ac:spMkLst>
            <pc:docMk/>
            <pc:sldMk cId="595224669" sldId="272"/>
            <ac:spMk id="55" creationId="{7F55519D-79BF-BCA4-C478-6D339A745B9C}"/>
          </ac:spMkLst>
        </pc:spChg>
        <pc:spChg chg="mod">
          <ac:chgData name="Handy Arfiano Hastyawan" userId="e677cc07fa703c76" providerId="LiveId" clId="{18F97B3F-8E9F-43D0-A911-2DBB8B650D35}" dt="2024-06-09T16:19:08.099" v="4568"/>
          <ac:spMkLst>
            <pc:docMk/>
            <pc:sldMk cId="595224669" sldId="272"/>
            <ac:spMk id="56" creationId="{9740720D-D71E-8DEC-9FD5-2132D2B69942}"/>
          </ac:spMkLst>
        </pc:spChg>
        <pc:spChg chg="mod">
          <ac:chgData name="Handy Arfiano Hastyawan" userId="e677cc07fa703c76" providerId="LiveId" clId="{18F97B3F-8E9F-43D0-A911-2DBB8B650D35}" dt="2024-06-09T16:19:08.099" v="4568"/>
          <ac:spMkLst>
            <pc:docMk/>
            <pc:sldMk cId="595224669" sldId="272"/>
            <ac:spMk id="57" creationId="{919D7554-66C9-3FAC-9FED-13D9D69B9774}"/>
          </ac:spMkLst>
        </pc:spChg>
        <pc:spChg chg="mod">
          <ac:chgData name="Handy Arfiano Hastyawan" userId="e677cc07fa703c76" providerId="LiveId" clId="{18F97B3F-8E9F-43D0-A911-2DBB8B650D35}" dt="2024-06-09T16:19:08.099" v="4568"/>
          <ac:spMkLst>
            <pc:docMk/>
            <pc:sldMk cId="595224669" sldId="272"/>
            <ac:spMk id="58" creationId="{F70AAF89-9DCC-4577-9067-4053B625435A}"/>
          </ac:spMkLst>
        </pc:spChg>
        <pc:spChg chg="mod">
          <ac:chgData name="Handy Arfiano Hastyawan" userId="e677cc07fa703c76" providerId="LiveId" clId="{18F97B3F-8E9F-43D0-A911-2DBB8B650D35}" dt="2024-06-09T16:19:08.099" v="4568"/>
          <ac:spMkLst>
            <pc:docMk/>
            <pc:sldMk cId="595224669" sldId="272"/>
            <ac:spMk id="59" creationId="{817F57B4-423B-8BDF-D200-DC2B8D0CAA38}"/>
          </ac:spMkLst>
        </pc:spChg>
        <pc:spChg chg="mod">
          <ac:chgData name="Handy Arfiano Hastyawan" userId="e677cc07fa703c76" providerId="LiveId" clId="{18F97B3F-8E9F-43D0-A911-2DBB8B650D35}" dt="2024-06-09T16:19:08.099" v="4568"/>
          <ac:spMkLst>
            <pc:docMk/>
            <pc:sldMk cId="595224669" sldId="272"/>
            <ac:spMk id="60" creationId="{D4D3A14E-307E-704D-D28C-BDB3DE9A5426}"/>
          </ac:spMkLst>
        </pc:spChg>
        <pc:spChg chg="mod">
          <ac:chgData name="Handy Arfiano Hastyawan" userId="e677cc07fa703c76" providerId="LiveId" clId="{18F97B3F-8E9F-43D0-A911-2DBB8B650D35}" dt="2024-06-09T16:19:08.099" v="4568"/>
          <ac:spMkLst>
            <pc:docMk/>
            <pc:sldMk cId="595224669" sldId="272"/>
            <ac:spMk id="61" creationId="{48F25059-60A2-4DBA-6167-F3638B8D694C}"/>
          </ac:spMkLst>
        </pc:spChg>
        <pc:spChg chg="mod">
          <ac:chgData name="Handy Arfiano Hastyawan" userId="e677cc07fa703c76" providerId="LiveId" clId="{18F97B3F-8E9F-43D0-A911-2DBB8B650D35}" dt="2024-06-09T16:19:08.099" v="4568"/>
          <ac:spMkLst>
            <pc:docMk/>
            <pc:sldMk cId="595224669" sldId="272"/>
            <ac:spMk id="62" creationId="{CDAF439E-D800-118A-F4C8-4E4164C2CCC3}"/>
          </ac:spMkLst>
        </pc:spChg>
        <pc:spChg chg="mod">
          <ac:chgData name="Handy Arfiano Hastyawan" userId="e677cc07fa703c76" providerId="LiveId" clId="{18F97B3F-8E9F-43D0-A911-2DBB8B650D35}" dt="2024-06-09T16:19:08.099" v="4568"/>
          <ac:spMkLst>
            <pc:docMk/>
            <pc:sldMk cId="595224669" sldId="272"/>
            <ac:spMk id="63" creationId="{CBF9FBF8-6700-974D-C222-05A0ABCDA540}"/>
          </ac:spMkLst>
        </pc:spChg>
        <pc:spChg chg="mod">
          <ac:chgData name="Handy Arfiano Hastyawan" userId="e677cc07fa703c76" providerId="LiveId" clId="{18F97B3F-8E9F-43D0-A911-2DBB8B650D35}" dt="2024-06-09T16:19:08.099" v="4568"/>
          <ac:spMkLst>
            <pc:docMk/>
            <pc:sldMk cId="595224669" sldId="272"/>
            <ac:spMk id="64" creationId="{CD8E972F-E06A-C55E-8396-7D59BF119713}"/>
          </ac:spMkLst>
        </pc:spChg>
        <pc:spChg chg="mod">
          <ac:chgData name="Handy Arfiano Hastyawan" userId="e677cc07fa703c76" providerId="LiveId" clId="{18F97B3F-8E9F-43D0-A911-2DBB8B650D35}" dt="2024-06-09T16:19:08.099" v="4568"/>
          <ac:spMkLst>
            <pc:docMk/>
            <pc:sldMk cId="595224669" sldId="272"/>
            <ac:spMk id="65" creationId="{3CFBD71D-C75C-C9D1-C58E-03C8684A8FB7}"/>
          </ac:spMkLst>
        </pc:spChg>
        <pc:spChg chg="mod">
          <ac:chgData name="Handy Arfiano Hastyawan" userId="e677cc07fa703c76" providerId="LiveId" clId="{18F97B3F-8E9F-43D0-A911-2DBB8B650D35}" dt="2024-06-09T16:19:08.099" v="4568"/>
          <ac:spMkLst>
            <pc:docMk/>
            <pc:sldMk cId="595224669" sldId="272"/>
            <ac:spMk id="66" creationId="{00DEE592-DB03-6F1E-6D2F-6D17CAE79CE2}"/>
          </ac:spMkLst>
        </pc:spChg>
        <pc:spChg chg="mod">
          <ac:chgData name="Handy Arfiano Hastyawan" userId="e677cc07fa703c76" providerId="LiveId" clId="{18F97B3F-8E9F-43D0-A911-2DBB8B650D35}" dt="2024-06-09T16:19:08.099" v="4568"/>
          <ac:spMkLst>
            <pc:docMk/>
            <pc:sldMk cId="595224669" sldId="272"/>
            <ac:spMk id="67" creationId="{24A64758-D625-2549-9D72-5694BA8DE9EE}"/>
          </ac:spMkLst>
        </pc:spChg>
        <pc:spChg chg="mod">
          <ac:chgData name="Handy Arfiano Hastyawan" userId="e677cc07fa703c76" providerId="LiveId" clId="{18F97B3F-8E9F-43D0-A911-2DBB8B650D35}" dt="2024-06-09T16:19:08.099" v="4568"/>
          <ac:spMkLst>
            <pc:docMk/>
            <pc:sldMk cId="595224669" sldId="272"/>
            <ac:spMk id="68" creationId="{5B185E6F-015F-C17E-A302-78214A447B84}"/>
          </ac:spMkLst>
        </pc:spChg>
        <pc:spChg chg="mod">
          <ac:chgData name="Handy Arfiano Hastyawan" userId="e677cc07fa703c76" providerId="LiveId" clId="{18F97B3F-8E9F-43D0-A911-2DBB8B650D35}" dt="2024-06-09T16:19:08.099" v="4568"/>
          <ac:spMkLst>
            <pc:docMk/>
            <pc:sldMk cId="595224669" sldId="272"/>
            <ac:spMk id="69" creationId="{F6FA0F03-B5B2-EB3F-F151-31B65B95BCBF}"/>
          </ac:spMkLst>
        </pc:spChg>
        <pc:spChg chg="mod">
          <ac:chgData name="Handy Arfiano Hastyawan" userId="e677cc07fa703c76" providerId="LiveId" clId="{18F97B3F-8E9F-43D0-A911-2DBB8B650D35}" dt="2024-06-09T16:19:08.099" v="4568"/>
          <ac:spMkLst>
            <pc:docMk/>
            <pc:sldMk cId="595224669" sldId="272"/>
            <ac:spMk id="70" creationId="{BC3BAE04-A7B0-ED3B-036F-3C0633912723}"/>
          </ac:spMkLst>
        </pc:spChg>
        <pc:spChg chg="mod">
          <ac:chgData name="Handy Arfiano Hastyawan" userId="e677cc07fa703c76" providerId="LiveId" clId="{18F97B3F-8E9F-43D0-A911-2DBB8B650D35}" dt="2024-06-09T16:19:08.099" v="4568"/>
          <ac:spMkLst>
            <pc:docMk/>
            <pc:sldMk cId="595224669" sldId="272"/>
            <ac:spMk id="71" creationId="{C8C65C14-CACB-29E0-3280-DDC7DBD5DFA3}"/>
          </ac:spMkLst>
        </pc:spChg>
        <pc:spChg chg="mod">
          <ac:chgData name="Handy Arfiano Hastyawan" userId="e677cc07fa703c76" providerId="LiveId" clId="{18F97B3F-8E9F-43D0-A911-2DBB8B650D35}" dt="2024-06-09T16:19:08.099" v="4568"/>
          <ac:spMkLst>
            <pc:docMk/>
            <pc:sldMk cId="595224669" sldId="272"/>
            <ac:spMk id="72" creationId="{DBC51D0F-A075-27FB-D417-19726CE582C1}"/>
          </ac:spMkLst>
        </pc:spChg>
        <pc:spChg chg="mod">
          <ac:chgData name="Handy Arfiano Hastyawan" userId="e677cc07fa703c76" providerId="LiveId" clId="{18F97B3F-8E9F-43D0-A911-2DBB8B650D35}" dt="2024-06-09T16:19:08.099" v="4568"/>
          <ac:spMkLst>
            <pc:docMk/>
            <pc:sldMk cId="595224669" sldId="272"/>
            <ac:spMk id="73" creationId="{D383A332-EC9D-EA0C-5305-15FEA1C54701}"/>
          </ac:spMkLst>
        </pc:spChg>
        <pc:spChg chg="mod">
          <ac:chgData name="Handy Arfiano Hastyawan" userId="e677cc07fa703c76" providerId="LiveId" clId="{18F97B3F-8E9F-43D0-A911-2DBB8B650D35}" dt="2024-06-09T16:19:08.099" v="4568"/>
          <ac:spMkLst>
            <pc:docMk/>
            <pc:sldMk cId="595224669" sldId="272"/>
            <ac:spMk id="74" creationId="{EFBF16FD-7B89-F454-D2E5-65F7C821B32D}"/>
          </ac:spMkLst>
        </pc:spChg>
        <pc:spChg chg="mod">
          <ac:chgData name="Handy Arfiano Hastyawan" userId="e677cc07fa703c76" providerId="LiveId" clId="{18F97B3F-8E9F-43D0-A911-2DBB8B650D35}" dt="2024-06-09T16:19:08.099" v="4568"/>
          <ac:spMkLst>
            <pc:docMk/>
            <pc:sldMk cId="595224669" sldId="272"/>
            <ac:spMk id="78" creationId="{89604EE1-782A-B3BB-853B-BA3F964928CB}"/>
          </ac:spMkLst>
        </pc:spChg>
        <pc:spChg chg="mod">
          <ac:chgData name="Handy Arfiano Hastyawan" userId="e677cc07fa703c76" providerId="LiveId" clId="{18F97B3F-8E9F-43D0-A911-2DBB8B650D35}" dt="2024-06-09T16:19:08.099" v="4568"/>
          <ac:spMkLst>
            <pc:docMk/>
            <pc:sldMk cId="595224669" sldId="272"/>
            <ac:spMk id="79" creationId="{70199D5C-7CBD-CC6D-FB57-87E548B5A4B9}"/>
          </ac:spMkLst>
        </pc:spChg>
        <pc:spChg chg="mod">
          <ac:chgData name="Handy Arfiano Hastyawan" userId="e677cc07fa703c76" providerId="LiveId" clId="{18F97B3F-8E9F-43D0-A911-2DBB8B650D35}" dt="2024-06-09T16:19:08.099" v="4568"/>
          <ac:spMkLst>
            <pc:docMk/>
            <pc:sldMk cId="595224669" sldId="272"/>
            <ac:spMk id="80" creationId="{07B73885-9FE8-FAB8-AB6F-0C6C2FC0EF70}"/>
          </ac:spMkLst>
        </pc:spChg>
        <pc:spChg chg="mod">
          <ac:chgData name="Handy Arfiano Hastyawan" userId="e677cc07fa703c76" providerId="LiveId" clId="{18F97B3F-8E9F-43D0-A911-2DBB8B650D35}" dt="2024-06-09T16:19:08.099" v="4568"/>
          <ac:spMkLst>
            <pc:docMk/>
            <pc:sldMk cId="595224669" sldId="272"/>
            <ac:spMk id="81" creationId="{E0FC3A87-7EC9-5820-01B1-DEA8EAF6C228}"/>
          </ac:spMkLst>
        </pc:spChg>
        <pc:spChg chg="mod">
          <ac:chgData name="Handy Arfiano Hastyawan" userId="e677cc07fa703c76" providerId="LiveId" clId="{18F97B3F-8E9F-43D0-A911-2DBB8B650D35}" dt="2024-06-09T16:19:08.099" v="4568"/>
          <ac:spMkLst>
            <pc:docMk/>
            <pc:sldMk cId="595224669" sldId="272"/>
            <ac:spMk id="82" creationId="{1F4BF83D-FD23-8A06-DF01-293BB56E9505}"/>
          </ac:spMkLst>
        </pc:spChg>
        <pc:spChg chg="mod">
          <ac:chgData name="Handy Arfiano Hastyawan" userId="e677cc07fa703c76" providerId="LiveId" clId="{18F97B3F-8E9F-43D0-A911-2DBB8B650D35}" dt="2024-06-09T16:19:08.099" v="4568"/>
          <ac:spMkLst>
            <pc:docMk/>
            <pc:sldMk cId="595224669" sldId="272"/>
            <ac:spMk id="83" creationId="{DD3E4141-C0E0-D7B0-3C0D-3C94FFACD493}"/>
          </ac:spMkLst>
        </pc:spChg>
        <pc:spChg chg="mod">
          <ac:chgData name="Handy Arfiano Hastyawan" userId="e677cc07fa703c76" providerId="LiveId" clId="{18F97B3F-8E9F-43D0-A911-2DBB8B650D35}" dt="2024-06-09T16:19:08.099" v="4568"/>
          <ac:spMkLst>
            <pc:docMk/>
            <pc:sldMk cId="595224669" sldId="272"/>
            <ac:spMk id="84" creationId="{7999A840-BC6F-E8EE-0D86-DD3DBAFC6E47}"/>
          </ac:spMkLst>
        </pc:spChg>
        <pc:spChg chg="mod">
          <ac:chgData name="Handy Arfiano Hastyawan" userId="e677cc07fa703c76" providerId="LiveId" clId="{18F97B3F-8E9F-43D0-A911-2DBB8B650D35}" dt="2024-06-09T16:19:08.099" v="4568"/>
          <ac:spMkLst>
            <pc:docMk/>
            <pc:sldMk cId="595224669" sldId="272"/>
            <ac:spMk id="85" creationId="{8B9C9126-0F1C-EEFF-D802-146FDE84C36C}"/>
          </ac:spMkLst>
        </pc:spChg>
        <pc:spChg chg="mod">
          <ac:chgData name="Handy Arfiano Hastyawan" userId="e677cc07fa703c76" providerId="LiveId" clId="{18F97B3F-8E9F-43D0-A911-2DBB8B650D35}" dt="2024-06-09T16:19:08.099" v="4568"/>
          <ac:spMkLst>
            <pc:docMk/>
            <pc:sldMk cId="595224669" sldId="272"/>
            <ac:spMk id="86" creationId="{E9A1B8DD-C6CE-777D-ED04-F5624793741D}"/>
          </ac:spMkLst>
        </pc:spChg>
        <pc:spChg chg="mod">
          <ac:chgData name="Handy Arfiano Hastyawan" userId="e677cc07fa703c76" providerId="LiveId" clId="{18F97B3F-8E9F-43D0-A911-2DBB8B650D35}" dt="2024-06-09T16:19:08.099" v="4568"/>
          <ac:spMkLst>
            <pc:docMk/>
            <pc:sldMk cId="595224669" sldId="272"/>
            <ac:spMk id="87" creationId="{3ABA7F02-661D-E827-E544-CFB53312DEF5}"/>
          </ac:spMkLst>
        </pc:spChg>
        <pc:spChg chg="mod">
          <ac:chgData name="Handy Arfiano Hastyawan" userId="e677cc07fa703c76" providerId="LiveId" clId="{18F97B3F-8E9F-43D0-A911-2DBB8B650D35}" dt="2024-06-09T16:19:08.099" v="4568"/>
          <ac:spMkLst>
            <pc:docMk/>
            <pc:sldMk cId="595224669" sldId="272"/>
            <ac:spMk id="88" creationId="{85C03023-F359-A996-7446-6F325C3B1524}"/>
          </ac:spMkLst>
        </pc:spChg>
        <pc:spChg chg="mod">
          <ac:chgData name="Handy Arfiano Hastyawan" userId="e677cc07fa703c76" providerId="LiveId" clId="{18F97B3F-8E9F-43D0-A911-2DBB8B650D35}" dt="2024-06-09T16:19:08.099" v="4568"/>
          <ac:spMkLst>
            <pc:docMk/>
            <pc:sldMk cId="595224669" sldId="272"/>
            <ac:spMk id="89" creationId="{E7267B92-56E4-4C04-C87E-D0FAE722976D}"/>
          </ac:spMkLst>
        </pc:spChg>
        <pc:spChg chg="mod">
          <ac:chgData name="Handy Arfiano Hastyawan" userId="e677cc07fa703c76" providerId="LiveId" clId="{18F97B3F-8E9F-43D0-A911-2DBB8B650D35}" dt="2024-06-09T16:19:08.099" v="4568"/>
          <ac:spMkLst>
            <pc:docMk/>
            <pc:sldMk cId="595224669" sldId="272"/>
            <ac:spMk id="90" creationId="{8E027458-BBC6-CAFA-5881-E246B0AC8D40}"/>
          </ac:spMkLst>
        </pc:spChg>
        <pc:spChg chg="mod">
          <ac:chgData name="Handy Arfiano Hastyawan" userId="e677cc07fa703c76" providerId="LiveId" clId="{18F97B3F-8E9F-43D0-A911-2DBB8B650D35}" dt="2024-06-09T16:19:08.099" v="4568"/>
          <ac:spMkLst>
            <pc:docMk/>
            <pc:sldMk cId="595224669" sldId="272"/>
            <ac:spMk id="91" creationId="{22D51D8B-E804-CE2A-E885-A68EED8EF0C4}"/>
          </ac:spMkLst>
        </pc:spChg>
        <pc:spChg chg="mod">
          <ac:chgData name="Handy Arfiano Hastyawan" userId="e677cc07fa703c76" providerId="LiveId" clId="{18F97B3F-8E9F-43D0-A911-2DBB8B650D35}" dt="2024-06-09T16:19:08.099" v="4568"/>
          <ac:spMkLst>
            <pc:docMk/>
            <pc:sldMk cId="595224669" sldId="272"/>
            <ac:spMk id="92" creationId="{93EE8D55-4942-D04B-5458-86EE702E7424}"/>
          </ac:spMkLst>
        </pc:spChg>
        <pc:spChg chg="mod">
          <ac:chgData name="Handy Arfiano Hastyawan" userId="e677cc07fa703c76" providerId="LiveId" clId="{18F97B3F-8E9F-43D0-A911-2DBB8B650D35}" dt="2024-06-09T16:19:08.099" v="4568"/>
          <ac:spMkLst>
            <pc:docMk/>
            <pc:sldMk cId="595224669" sldId="272"/>
            <ac:spMk id="93" creationId="{CF548BB0-0524-B877-438B-BA7CD28B3166}"/>
          </ac:spMkLst>
        </pc:spChg>
        <pc:spChg chg="mod">
          <ac:chgData name="Handy Arfiano Hastyawan" userId="e677cc07fa703c76" providerId="LiveId" clId="{18F97B3F-8E9F-43D0-A911-2DBB8B650D35}" dt="2024-06-09T16:19:08.099" v="4568"/>
          <ac:spMkLst>
            <pc:docMk/>
            <pc:sldMk cId="595224669" sldId="272"/>
            <ac:spMk id="94" creationId="{D0C8378A-2C6A-5C1A-31A2-8D36F387B7B4}"/>
          </ac:spMkLst>
        </pc:spChg>
        <pc:spChg chg="mod">
          <ac:chgData name="Handy Arfiano Hastyawan" userId="e677cc07fa703c76" providerId="LiveId" clId="{18F97B3F-8E9F-43D0-A911-2DBB8B650D35}" dt="2024-06-09T16:19:08.099" v="4568"/>
          <ac:spMkLst>
            <pc:docMk/>
            <pc:sldMk cId="595224669" sldId="272"/>
            <ac:spMk id="95" creationId="{C0069F64-4F9C-0B64-53D2-D5EA226C6B12}"/>
          </ac:spMkLst>
        </pc:spChg>
        <pc:spChg chg="mod">
          <ac:chgData name="Handy Arfiano Hastyawan" userId="e677cc07fa703c76" providerId="LiveId" clId="{18F97B3F-8E9F-43D0-A911-2DBB8B650D35}" dt="2024-06-09T16:19:08.099" v="4568"/>
          <ac:spMkLst>
            <pc:docMk/>
            <pc:sldMk cId="595224669" sldId="272"/>
            <ac:spMk id="96" creationId="{540EFA0D-498E-671E-479F-31F4F38ED8F2}"/>
          </ac:spMkLst>
        </pc:spChg>
        <pc:spChg chg="mod">
          <ac:chgData name="Handy Arfiano Hastyawan" userId="e677cc07fa703c76" providerId="LiveId" clId="{18F97B3F-8E9F-43D0-A911-2DBB8B650D35}" dt="2024-06-09T16:19:08.099" v="4568"/>
          <ac:spMkLst>
            <pc:docMk/>
            <pc:sldMk cId="595224669" sldId="272"/>
            <ac:spMk id="97" creationId="{CDE19BFD-E18D-DF3A-C57B-625A121553CD}"/>
          </ac:spMkLst>
        </pc:spChg>
        <pc:spChg chg="mod">
          <ac:chgData name="Handy Arfiano Hastyawan" userId="e677cc07fa703c76" providerId="LiveId" clId="{18F97B3F-8E9F-43D0-A911-2DBB8B650D35}" dt="2024-06-09T16:19:08.099" v="4568"/>
          <ac:spMkLst>
            <pc:docMk/>
            <pc:sldMk cId="595224669" sldId="272"/>
            <ac:spMk id="98" creationId="{110631C2-E53A-3BCE-5AE5-D85131289C61}"/>
          </ac:spMkLst>
        </pc:spChg>
        <pc:spChg chg="mod">
          <ac:chgData name="Handy Arfiano Hastyawan" userId="e677cc07fa703c76" providerId="LiveId" clId="{18F97B3F-8E9F-43D0-A911-2DBB8B650D35}" dt="2024-06-09T16:19:46.428" v="4578"/>
          <ac:spMkLst>
            <pc:docMk/>
            <pc:sldMk cId="595224669" sldId="272"/>
            <ac:spMk id="107" creationId="{F3BC2B7F-6F72-A619-C99D-D542C3FA2A98}"/>
          </ac:spMkLst>
        </pc:spChg>
        <pc:spChg chg="mod">
          <ac:chgData name="Handy Arfiano Hastyawan" userId="e677cc07fa703c76" providerId="LiveId" clId="{18F97B3F-8E9F-43D0-A911-2DBB8B650D35}" dt="2024-06-09T16:19:46.428" v="4578"/>
          <ac:spMkLst>
            <pc:docMk/>
            <pc:sldMk cId="595224669" sldId="272"/>
            <ac:spMk id="108" creationId="{F9A113CC-0202-0BC9-F298-FD663D3AC7D9}"/>
          </ac:spMkLst>
        </pc:spChg>
        <pc:spChg chg="mod">
          <ac:chgData name="Handy Arfiano Hastyawan" userId="e677cc07fa703c76" providerId="LiveId" clId="{18F97B3F-8E9F-43D0-A911-2DBB8B650D35}" dt="2024-06-09T16:19:46.428" v="4578"/>
          <ac:spMkLst>
            <pc:docMk/>
            <pc:sldMk cId="595224669" sldId="272"/>
            <ac:spMk id="109" creationId="{7C8BFBA1-3232-A933-2474-C7B5C8C8730C}"/>
          </ac:spMkLst>
        </pc:spChg>
        <pc:spChg chg="mod">
          <ac:chgData name="Handy Arfiano Hastyawan" userId="e677cc07fa703c76" providerId="LiveId" clId="{18F97B3F-8E9F-43D0-A911-2DBB8B650D35}" dt="2024-06-09T16:19:46.428" v="4578"/>
          <ac:spMkLst>
            <pc:docMk/>
            <pc:sldMk cId="595224669" sldId="272"/>
            <ac:spMk id="110" creationId="{A5D2A87C-F88D-B80B-E806-CEEECDADA3F9}"/>
          </ac:spMkLst>
        </pc:spChg>
        <pc:spChg chg="mod">
          <ac:chgData name="Handy Arfiano Hastyawan" userId="e677cc07fa703c76" providerId="LiveId" clId="{18F97B3F-8E9F-43D0-A911-2DBB8B650D35}" dt="2024-06-09T16:19:46.428" v="4578"/>
          <ac:spMkLst>
            <pc:docMk/>
            <pc:sldMk cId="595224669" sldId="272"/>
            <ac:spMk id="111" creationId="{6D1A32CD-C234-35A9-586F-95185EC87C38}"/>
          </ac:spMkLst>
        </pc:spChg>
        <pc:spChg chg="mod">
          <ac:chgData name="Handy Arfiano Hastyawan" userId="e677cc07fa703c76" providerId="LiveId" clId="{18F97B3F-8E9F-43D0-A911-2DBB8B650D35}" dt="2024-06-09T16:19:46.428" v="4578"/>
          <ac:spMkLst>
            <pc:docMk/>
            <pc:sldMk cId="595224669" sldId="272"/>
            <ac:spMk id="112" creationId="{0A7712DF-0FA2-47A0-7008-6BF4A6F66804}"/>
          </ac:spMkLst>
        </pc:spChg>
        <pc:spChg chg="mod">
          <ac:chgData name="Handy Arfiano Hastyawan" userId="e677cc07fa703c76" providerId="LiveId" clId="{18F97B3F-8E9F-43D0-A911-2DBB8B650D35}" dt="2024-06-09T16:19:46.428" v="4578"/>
          <ac:spMkLst>
            <pc:docMk/>
            <pc:sldMk cId="595224669" sldId="272"/>
            <ac:spMk id="113" creationId="{69C5A566-6D32-A6B5-33D9-21B8AE93DB07}"/>
          </ac:spMkLst>
        </pc:spChg>
        <pc:spChg chg="mod">
          <ac:chgData name="Handy Arfiano Hastyawan" userId="e677cc07fa703c76" providerId="LiveId" clId="{18F97B3F-8E9F-43D0-A911-2DBB8B650D35}" dt="2024-06-09T16:19:46.428" v="4578"/>
          <ac:spMkLst>
            <pc:docMk/>
            <pc:sldMk cId="595224669" sldId="272"/>
            <ac:spMk id="114" creationId="{8F8870E7-2724-6914-725C-6D832DF95605}"/>
          </ac:spMkLst>
        </pc:spChg>
        <pc:spChg chg="mod">
          <ac:chgData name="Handy Arfiano Hastyawan" userId="e677cc07fa703c76" providerId="LiveId" clId="{18F97B3F-8E9F-43D0-A911-2DBB8B650D35}" dt="2024-06-09T16:19:46.428" v="4578"/>
          <ac:spMkLst>
            <pc:docMk/>
            <pc:sldMk cId="595224669" sldId="272"/>
            <ac:spMk id="115" creationId="{23A44B4F-1D21-FB07-33E2-69C23EF3F409}"/>
          </ac:spMkLst>
        </pc:spChg>
        <pc:spChg chg="mod">
          <ac:chgData name="Handy Arfiano Hastyawan" userId="e677cc07fa703c76" providerId="LiveId" clId="{18F97B3F-8E9F-43D0-A911-2DBB8B650D35}" dt="2024-06-09T16:19:46.428" v="4578"/>
          <ac:spMkLst>
            <pc:docMk/>
            <pc:sldMk cId="595224669" sldId="272"/>
            <ac:spMk id="116" creationId="{12AFCCA2-F81F-F09D-57EF-8AFCFA69C47C}"/>
          </ac:spMkLst>
        </pc:spChg>
        <pc:spChg chg="mod">
          <ac:chgData name="Handy Arfiano Hastyawan" userId="e677cc07fa703c76" providerId="LiveId" clId="{18F97B3F-8E9F-43D0-A911-2DBB8B650D35}" dt="2024-06-09T16:19:46.428" v="4578"/>
          <ac:spMkLst>
            <pc:docMk/>
            <pc:sldMk cId="595224669" sldId="272"/>
            <ac:spMk id="117" creationId="{41BCC710-FE8C-BE0F-E8DA-5919EBB9F171}"/>
          </ac:spMkLst>
        </pc:spChg>
        <pc:spChg chg="mod">
          <ac:chgData name="Handy Arfiano Hastyawan" userId="e677cc07fa703c76" providerId="LiveId" clId="{18F97B3F-8E9F-43D0-A911-2DBB8B650D35}" dt="2024-06-09T16:19:46.428" v="4578"/>
          <ac:spMkLst>
            <pc:docMk/>
            <pc:sldMk cId="595224669" sldId="272"/>
            <ac:spMk id="118" creationId="{26AF4826-9BF2-336B-DB1C-7561E5CFA932}"/>
          </ac:spMkLst>
        </pc:spChg>
        <pc:spChg chg="mod">
          <ac:chgData name="Handy Arfiano Hastyawan" userId="e677cc07fa703c76" providerId="LiveId" clId="{18F97B3F-8E9F-43D0-A911-2DBB8B650D35}" dt="2024-06-09T16:19:46.428" v="4578"/>
          <ac:spMkLst>
            <pc:docMk/>
            <pc:sldMk cId="595224669" sldId="272"/>
            <ac:spMk id="119" creationId="{827D622E-6229-D85A-725E-C1E1122E4827}"/>
          </ac:spMkLst>
        </pc:spChg>
        <pc:spChg chg="mod">
          <ac:chgData name="Handy Arfiano Hastyawan" userId="e677cc07fa703c76" providerId="LiveId" clId="{18F97B3F-8E9F-43D0-A911-2DBB8B650D35}" dt="2024-06-09T16:19:46.428" v="4578"/>
          <ac:spMkLst>
            <pc:docMk/>
            <pc:sldMk cId="595224669" sldId="272"/>
            <ac:spMk id="120" creationId="{5F1BD01D-90A9-9755-34C0-EBAE5AE78B23}"/>
          </ac:spMkLst>
        </pc:spChg>
        <pc:spChg chg="mod">
          <ac:chgData name="Handy Arfiano Hastyawan" userId="e677cc07fa703c76" providerId="LiveId" clId="{18F97B3F-8E9F-43D0-A911-2DBB8B650D35}" dt="2024-06-09T16:19:46.428" v="4578"/>
          <ac:spMkLst>
            <pc:docMk/>
            <pc:sldMk cId="595224669" sldId="272"/>
            <ac:spMk id="121" creationId="{239C714F-6258-889F-4628-6946788DB538}"/>
          </ac:spMkLst>
        </pc:spChg>
        <pc:spChg chg="mod">
          <ac:chgData name="Handy Arfiano Hastyawan" userId="e677cc07fa703c76" providerId="LiveId" clId="{18F97B3F-8E9F-43D0-A911-2DBB8B650D35}" dt="2024-06-09T16:19:46.428" v="4578"/>
          <ac:spMkLst>
            <pc:docMk/>
            <pc:sldMk cId="595224669" sldId="272"/>
            <ac:spMk id="122" creationId="{2B5010BF-E3A3-C08F-EE86-B68DC194D770}"/>
          </ac:spMkLst>
        </pc:spChg>
        <pc:spChg chg="mod">
          <ac:chgData name="Handy Arfiano Hastyawan" userId="e677cc07fa703c76" providerId="LiveId" clId="{18F97B3F-8E9F-43D0-A911-2DBB8B650D35}" dt="2024-06-09T16:19:46.428" v="4578"/>
          <ac:spMkLst>
            <pc:docMk/>
            <pc:sldMk cId="595224669" sldId="272"/>
            <ac:spMk id="123" creationId="{AE49F339-6B26-1375-0803-FCB95D5312AD}"/>
          </ac:spMkLst>
        </pc:spChg>
        <pc:spChg chg="mod">
          <ac:chgData name="Handy Arfiano Hastyawan" userId="e677cc07fa703c76" providerId="LiveId" clId="{18F97B3F-8E9F-43D0-A911-2DBB8B650D35}" dt="2024-06-09T16:19:46.428" v="4578"/>
          <ac:spMkLst>
            <pc:docMk/>
            <pc:sldMk cId="595224669" sldId="272"/>
            <ac:spMk id="124" creationId="{38FFB090-59E7-BF18-6BD0-4F0A0FB218B0}"/>
          </ac:spMkLst>
        </pc:spChg>
        <pc:spChg chg="mod">
          <ac:chgData name="Handy Arfiano Hastyawan" userId="e677cc07fa703c76" providerId="LiveId" clId="{18F97B3F-8E9F-43D0-A911-2DBB8B650D35}" dt="2024-06-09T16:19:46.428" v="4578"/>
          <ac:spMkLst>
            <pc:docMk/>
            <pc:sldMk cId="595224669" sldId="272"/>
            <ac:spMk id="125" creationId="{4A25B669-F668-433F-71F3-50BF8346A357}"/>
          </ac:spMkLst>
        </pc:spChg>
        <pc:spChg chg="mod">
          <ac:chgData name="Handy Arfiano Hastyawan" userId="e677cc07fa703c76" providerId="LiveId" clId="{18F97B3F-8E9F-43D0-A911-2DBB8B650D35}" dt="2024-06-09T16:19:46.428" v="4578"/>
          <ac:spMkLst>
            <pc:docMk/>
            <pc:sldMk cId="595224669" sldId="272"/>
            <ac:spMk id="126" creationId="{53FB4299-A40C-9296-9EA0-DC2A1FC0D154}"/>
          </ac:spMkLst>
        </pc:spChg>
        <pc:spChg chg="mod">
          <ac:chgData name="Handy Arfiano Hastyawan" userId="e677cc07fa703c76" providerId="LiveId" clId="{18F97B3F-8E9F-43D0-A911-2DBB8B650D35}" dt="2024-06-09T16:19:46.428" v="4578"/>
          <ac:spMkLst>
            <pc:docMk/>
            <pc:sldMk cId="595224669" sldId="272"/>
            <ac:spMk id="127" creationId="{C21F705D-9F4F-CFF1-E890-6B692DD60879}"/>
          </ac:spMkLst>
        </pc:spChg>
        <pc:spChg chg="mod">
          <ac:chgData name="Handy Arfiano Hastyawan" userId="e677cc07fa703c76" providerId="LiveId" clId="{18F97B3F-8E9F-43D0-A911-2DBB8B650D35}" dt="2024-06-09T16:19:46.428" v="4578"/>
          <ac:spMkLst>
            <pc:docMk/>
            <pc:sldMk cId="595224669" sldId="272"/>
            <ac:spMk id="131" creationId="{E6D8E847-B06B-9981-7D11-579B40C4DCFD}"/>
          </ac:spMkLst>
        </pc:spChg>
        <pc:spChg chg="mod">
          <ac:chgData name="Handy Arfiano Hastyawan" userId="e677cc07fa703c76" providerId="LiveId" clId="{18F97B3F-8E9F-43D0-A911-2DBB8B650D35}" dt="2024-06-09T16:19:46.428" v="4578"/>
          <ac:spMkLst>
            <pc:docMk/>
            <pc:sldMk cId="595224669" sldId="272"/>
            <ac:spMk id="132" creationId="{37B6BFE3-6537-F2C7-E73C-55B37B4B989F}"/>
          </ac:spMkLst>
        </pc:spChg>
        <pc:spChg chg="mod">
          <ac:chgData name="Handy Arfiano Hastyawan" userId="e677cc07fa703c76" providerId="LiveId" clId="{18F97B3F-8E9F-43D0-A911-2DBB8B650D35}" dt="2024-06-09T16:19:46.428" v="4578"/>
          <ac:spMkLst>
            <pc:docMk/>
            <pc:sldMk cId="595224669" sldId="272"/>
            <ac:spMk id="133" creationId="{2B79DE37-5EBA-D11D-C5E6-89DF9BF12583}"/>
          </ac:spMkLst>
        </pc:spChg>
        <pc:spChg chg="mod">
          <ac:chgData name="Handy Arfiano Hastyawan" userId="e677cc07fa703c76" providerId="LiveId" clId="{18F97B3F-8E9F-43D0-A911-2DBB8B650D35}" dt="2024-06-09T16:19:46.428" v="4578"/>
          <ac:spMkLst>
            <pc:docMk/>
            <pc:sldMk cId="595224669" sldId="272"/>
            <ac:spMk id="134" creationId="{8F776F4E-D9EF-B3F7-73CD-43B5FA7EF433}"/>
          </ac:spMkLst>
        </pc:spChg>
        <pc:spChg chg="mod">
          <ac:chgData name="Handy Arfiano Hastyawan" userId="e677cc07fa703c76" providerId="LiveId" clId="{18F97B3F-8E9F-43D0-A911-2DBB8B650D35}" dt="2024-06-09T16:19:46.428" v="4578"/>
          <ac:spMkLst>
            <pc:docMk/>
            <pc:sldMk cId="595224669" sldId="272"/>
            <ac:spMk id="135" creationId="{2B1A7550-EBB7-7B82-962B-CFBCC28FB2C2}"/>
          </ac:spMkLst>
        </pc:spChg>
        <pc:spChg chg="mod">
          <ac:chgData name="Handy Arfiano Hastyawan" userId="e677cc07fa703c76" providerId="LiveId" clId="{18F97B3F-8E9F-43D0-A911-2DBB8B650D35}" dt="2024-06-09T16:19:46.428" v="4578"/>
          <ac:spMkLst>
            <pc:docMk/>
            <pc:sldMk cId="595224669" sldId="272"/>
            <ac:spMk id="136" creationId="{EC11C712-BF39-D377-3BD4-0D52FD952D2D}"/>
          </ac:spMkLst>
        </pc:spChg>
        <pc:spChg chg="mod">
          <ac:chgData name="Handy Arfiano Hastyawan" userId="e677cc07fa703c76" providerId="LiveId" clId="{18F97B3F-8E9F-43D0-A911-2DBB8B650D35}" dt="2024-06-09T16:19:46.428" v="4578"/>
          <ac:spMkLst>
            <pc:docMk/>
            <pc:sldMk cId="595224669" sldId="272"/>
            <ac:spMk id="137" creationId="{F25E6347-819C-4CAD-F943-5896E2DCF12F}"/>
          </ac:spMkLst>
        </pc:spChg>
        <pc:spChg chg="mod">
          <ac:chgData name="Handy Arfiano Hastyawan" userId="e677cc07fa703c76" providerId="LiveId" clId="{18F97B3F-8E9F-43D0-A911-2DBB8B650D35}" dt="2024-06-09T16:19:46.428" v="4578"/>
          <ac:spMkLst>
            <pc:docMk/>
            <pc:sldMk cId="595224669" sldId="272"/>
            <ac:spMk id="138" creationId="{0918EAC6-D8E1-6706-6A62-8325FE789F30}"/>
          </ac:spMkLst>
        </pc:spChg>
        <pc:spChg chg="mod">
          <ac:chgData name="Handy Arfiano Hastyawan" userId="e677cc07fa703c76" providerId="LiveId" clId="{18F97B3F-8E9F-43D0-A911-2DBB8B650D35}" dt="2024-06-09T16:19:46.428" v="4578"/>
          <ac:spMkLst>
            <pc:docMk/>
            <pc:sldMk cId="595224669" sldId="272"/>
            <ac:spMk id="139" creationId="{E4A00273-C6EE-9B9C-0638-C1C2929F723A}"/>
          </ac:spMkLst>
        </pc:spChg>
        <pc:spChg chg="mod">
          <ac:chgData name="Handy Arfiano Hastyawan" userId="e677cc07fa703c76" providerId="LiveId" clId="{18F97B3F-8E9F-43D0-A911-2DBB8B650D35}" dt="2024-06-09T16:19:46.428" v="4578"/>
          <ac:spMkLst>
            <pc:docMk/>
            <pc:sldMk cId="595224669" sldId="272"/>
            <ac:spMk id="140" creationId="{6CEE40FA-1620-EAB8-3BB0-EE0E4B86AFE1}"/>
          </ac:spMkLst>
        </pc:spChg>
        <pc:spChg chg="mod">
          <ac:chgData name="Handy Arfiano Hastyawan" userId="e677cc07fa703c76" providerId="LiveId" clId="{18F97B3F-8E9F-43D0-A911-2DBB8B650D35}" dt="2024-06-09T16:19:46.428" v="4578"/>
          <ac:spMkLst>
            <pc:docMk/>
            <pc:sldMk cId="595224669" sldId="272"/>
            <ac:spMk id="141" creationId="{A151CCED-F1E9-4E80-4955-39ECEA046CE2}"/>
          </ac:spMkLst>
        </pc:spChg>
        <pc:spChg chg="mod">
          <ac:chgData name="Handy Arfiano Hastyawan" userId="e677cc07fa703c76" providerId="LiveId" clId="{18F97B3F-8E9F-43D0-A911-2DBB8B650D35}" dt="2024-06-09T16:19:46.428" v="4578"/>
          <ac:spMkLst>
            <pc:docMk/>
            <pc:sldMk cId="595224669" sldId="272"/>
            <ac:spMk id="142" creationId="{5EFED904-028F-426A-B350-2D52AAB42801}"/>
          </ac:spMkLst>
        </pc:spChg>
        <pc:spChg chg="mod">
          <ac:chgData name="Handy Arfiano Hastyawan" userId="e677cc07fa703c76" providerId="LiveId" clId="{18F97B3F-8E9F-43D0-A911-2DBB8B650D35}" dt="2024-06-09T16:19:46.428" v="4578"/>
          <ac:spMkLst>
            <pc:docMk/>
            <pc:sldMk cId="595224669" sldId="272"/>
            <ac:spMk id="143" creationId="{DEDF2EFE-0C16-D70D-64BF-A3892EE5FB75}"/>
          </ac:spMkLst>
        </pc:spChg>
        <pc:spChg chg="mod">
          <ac:chgData name="Handy Arfiano Hastyawan" userId="e677cc07fa703c76" providerId="LiveId" clId="{18F97B3F-8E9F-43D0-A911-2DBB8B650D35}" dt="2024-06-09T16:19:46.428" v="4578"/>
          <ac:spMkLst>
            <pc:docMk/>
            <pc:sldMk cId="595224669" sldId="272"/>
            <ac:spMk id="144" creationId="{59B4FD1C-8026-AF49-8DF2-307CD44C3BFF}"/>
          </ac:spMkLst>
        </pc:spChg>
        <pc:spChg chg="mod">
          <ac:chgData name="Handy Arfiano Hastyawan" userId="e677cc07fa703c76" providerId="LiveId" clId="{18F97B3F-8E9F-43D0-A911-2DBB8B650D35}" dt="2024-06-09T16:19:46.428" v="4578"/>
          <ac:spMkLst>
            <pc:docMk/>
            <pc:sldMk cId="595224669" sldId="272"/>
            <ac:spMk id="145" creationId="{D16F8EF5-E87B-21D2-9938-9E70C8B436DB}"/>
          </ac:spMkLst>
        </pc:spChg>
        <pc:spChg chg="mod">
          <ac:chgData name="Handy Arfiano Hastyawan" userId="e677cc07fa703c76" providerId="LiveId" clId="{18F97B3F-8E9F-43D0-A911-2DBB8B650D35}" dt="2024-06-09T16:19:46.428" v="4578"/>
          <ac:spMkLst>
            <pc:docMk/>
            <pc:sldMk cId="595224669" sldId="272"/>
            <ac:spMk id="146" creationId="{BE643594-274F-DB4A-123E-2CFA5E9DE1BC}"/>
          </ac:spMkLst>
        </pc:spChg>
        <pc:spChg chg="mod">
          <ac:chgData name="Handy Arfiano Hastyawan" userId="e677cc07fa703c76" providerId="LiveId" clId="{18F97B3F-8E9F-43D0-A911-2DBB8B650D35}" dt="2024-06-09T16:19:46.428" v="4578"/>
          <ac:spMkLst>
            <pc:docMk/>
            <pc:sldMk cId="595224669" sldId="272"/>
            <ac:spMk id="147" creationId="{16E11573-8EC0-6BD9-9242-C10A9D9DFBBF}"/>
          </ac:spMkLst>
        </pc:spChg>
        <pc:spChg chg="mod">
          <ac:chgData name="Handy Arfiano Hastyawan" userId="e677cc07fa703c76" providerId="LiveId" clId="{18F97B3F-8E9F-43D0-A911-2DBB8B650D35}" dt="2024-06-09T16:19:46.428" v="4578"/>
          <ac:spMkLst>
            <pc:docMk/>
            <pc:sldMk cId="595224669" sldId="272"/>
            <ac:spMk id="148" creationId="{3E782A80-AA03-58F3-F719-A24155C5E5B9}"/>
          </ac:spMkLst>
        </pc:spChg>
        <pc:spChg chg="mod">
          <ac:chgData name="Handy Arfiano Hastyawan" userId="e677cc07fa703c76" providerId="LiveId" clId="{18F97B3F-8E9F-43D0-A911-2DBB8B650D35}" dt="2024-06-09T16:19:46.428" v="4578"/>
          <ac:spMkLst>
            <pc:docMk/>
            <pc:sldMk cId="595224669" sldId="272"/>
            <ac:spMk id="149" creationId="{C3D31A9D-0C9C-2711-4EBF-DD914BA1736A}"/>
          </ac:spMkLst>
        </pc:spChg>
        <pc:spChg chg="mod">
          <ac:chgData name="Handy Arfiano Hastyawan" userId="e677cc07fa703c76" providerId="LiveId" clId="{18F97B3F-8E9F-43D0-A911-2DBB8B650D35}" dt="2024-06-09T16:19:46.428" v="4578"/>
          <ac:spMkLst>
            <pc:docMk/>
            <pc:sldMk cId="595224669" sldId="272"/>
            <ac:spMk id="150" creationId="{A7BB2FD3-F6DB-A20F-A4FF-21161450AC12}"/>
          </ac:spMkLst>
        </pc:spChg>
        <pc:spChg chg="mod">
          <ac:chgData name="Handy Arfiano Hastyawan" userId="e677cc07fa703c76" providerId="LiveId" clId="{18F97B3F-8E9F-43D0-A911-2DBB8B650D35}" dt="2024-06-09T16:19:46.428" v="4578"/>
          <ac:spMkLst>
            <pc:docMk/>
            <pc:sldMk cId="595224669" sldId="272"/>
            <ac:spMk id="151" creationId="{F839D04B-8BF5-BC5A-6613-C4CAF87D593D}"/>
          </ac:spMkLst>
        </pc:spChg>
        <pc:spChg chg="mod">
          <ac:chgData name="Handy Arfiano Hastyawan" userId="e677cc07fa703c76" providerId="LiveId" clId="{18F97B3F-8E9F-43D0-A911-2DBB8B650D35}" dt="2024-06-09T16:19:46.428" v="4578"/>
          <ac:spMkLst>
            <pc:docMk/>
            <pc:sldMk cId="595224669" sldId="272"/>
            <ac:spMk id="155" creationId="{BE2490DF-C67F-68FD-7737-F0CB4CBB4B84}"/>
          </ac:spMkLst>
        </pc:spChg>
        <pc:spChg chg="mod">
          <ac:chgData name="Handy Arfiano Hastyawan" userId="e677cc07fa703c76" providerId="LiveId" clId="{18F97B3F-8E9F-43D0-A911-2DBB8B650D35}" dt="2024-06-09T16:19:46.428" v="4578"/>
          <ac:spMkLst>
            <pc:docMk/>
            <pc:sldMk cId="595224669" sldId="272"/>
            <ac:spMk id="156" creationId="{0BB879CB-846C-77AB-CA67-DFF69FEABCB4}"/>
          </ac:spMkLst>
        </pc:spChg>
        <pc:spChg chg="mod">
          <ac:chgData name="Handy Arfiano Hastyawan" userId="e677cc07fa703c76" providerId="LiveId" clId="{18F97B3F-8E9F-43D0-A911-2DBB8B650D35}" dt="2024-06-09T16:19:46.428" v="4578"/>
          <ac:spMkLst>
            <pc:docMk/>
            <pc:sldMk cId="595224669" sldId="272"/>
            <ac:spMk id="157" creationId="{11362C81-E51A-5FEC-EA98-8E4D72CFDFE7}"/>
          </ac:spMkLst>
        </pc:spChg>
        <pc:spChg chg="mod">
          <ac:chgData name="Handy Arfiano Hastyawan" userId="e677cc07fa703c76" providerId="LiveId" clId="{18F97B3F-8E9F-43D0-A911-2DBB8B650D35}" dt="2024-06-09T16:19:46.428" v="4578"/>
          <ac:spMkLst>
            <pc:docMk/>
            <pc:sldMk cId="595224669" sldId="272"/>
            <ac:spMk id="158" creationId="{6688284D-BFB4-16E3-4560-C56F95F2CA33}"/>
          </ac:spMkLst>
        </pc:spChg>
        <pc:spChg chg="mod">
          <ac:chgData name="Handy Arfiano Hastyawan" userId="e677cc07fa703c76" providerId="LiveId" clId="{18F97B3F-8E9F-43D0-A911-2DBB8B650D35}" dt="2024-06-09T16:19:46.428" v="4578"/>
          <ac:spMkLst>
            <pc:docMk/>
            <pc:sldMk cId="595224669" sldId="272"/>
            <ac:spMk id="159" creationId="{71AE6D8F-5938-AEAD-BD19-096E940F89B7}"/>
          </ac:spMkLst>
        </pc:spChg>
        <pc:spChg chg="mod">
          <ac:chgData name="Handy Arfiano Hastyawan" userId="e677cc07fa703c76" providerId="LiveId" clId="{18F97B3F-8E9F-43D0-A911-2DBB8B650D35}" dt="2024-06-09T16:19:46.428" v="4578"/>
          <ac:spMkLst>
            <pc:docMk/>
            <pc:sldMk cId="595224669" sldId="272"/>
            <ac:spMk id="160" creationId="{3A7B2DAA-F2FE-889D-84B3-DBF2BFC81199}"/>
          </ac:spMkLst>
        </pc:spChg>
        <pc:spChg chg="mod">
          <ac:chgData name="Handy Arfiano Hastyawan" userId="e677cc07fa703c76" providerId="LiveId" clId="{18F97B3F-8E9F-43D0-A911-2DBB8B650D35}" dt="2024-06-09T16:19:46.428" v="4578"/>
          <ac:spMkLst>
            <pc:docMk/>
            <pc:sldMk cId="595224669" sldId="272"/>
            <ac:spMk id="161" creationId="{C17BDD18-F78C-71A0-9783-9E371A5FA10E}"/>
          </ac:spMkLst>
        </pc:spChg>
        <pc:spChg chg="mod">
          <ac:chgData name="Handy Arfiano Hastyawan" userId="e677cc07fa703c76" providerId="LiveId" clId="{18F97B3F-8E9F-43D0-A911-2DBB8B650D35}" dt="2024-06-09T16:19:46.428" v="4578"/>
          <ac:spMkLst>
            <pc:docMk/>
            <pc:sldMk cId="595224669" sldId="272"/>
            <ac:spMk id="162" creationId="{D195CD35-E6D5-4658-949C-818DC1D6E715}"/>
          </ac:spMkLst>
        </pc:spChg>
        <pc:spChg chg="mod">
          <ac:chgData name="Handy Arfiano Hastyawan" userId="e677cc07fa703c76" providerId="LiveId" clId="{18F97B3F-8E9F-43D0-A911-2DBB8B650D35}" dt="2024-06-09T16:19:46.428" v="4578"/>
          <ac:spMkLst>
            <pc:docMk/>
            <pc:sldMk cId="595224669" sldId="272"/>
            <ac:spMk id="163" creationId="{10A9D4AA-1C47-1C41-4F7B-CE7AC3D87C6B}"/>
          </ac:spMkLst>
        </pc:spChg>
        <pc:spChg chg="mod">
          <ac:chgData name="Handy Arfiano Hastyawan" userId="e677cc07fa703c76" providerId="LiveId" clId="{18F97B3F-8E9F-43D0-A911-2DBB8B650D35}" dt="2024-06-09T16:19:46.428" v="4578"/>
          <ac:spMkLst>
            <pc:docMk/>
            <pc:sldMk cId="595224669" sldId="272"/>
            <ac:spMk id="164" creationId="{23203FC5-BEEA-3E52-0A7B-D7139E44900B}"/>
          </ac:spMkLst>
        </pc:spChg>
        <pc:spChg chg="mod">
          <ac:chgData name="Handy Arfiano Hastyawan" userId="e677cc07fa703c76" providerId="LiveId" clId="{18F97B3F-8E9F-43D0-A911-2DBB8B650D35}" dt="2024-06-09T16:19:46.428" v="4578"/>
          <ac:spMkLst>
            <pc:docMk/>
            <pc:sldMk cId="595224669" sldId="272"/>
            <ac:spMk id="165" creationId="{4AEEA334-887E-B02A-2AC9-BA3E1A47A732}"/>
          </ac:spMkLst>
        </pc:spChg>
        <pc:spChg chg="mod">
          <ac:chgData name="Handy Arfiano Hastyawan" userId="e677cc07fa703c76" providerId="LiveId" clId="{18F97B3F-8E9F-43D0-A911-2DBB8B650D35}" dt="2024-06-09T16:19:46.428" v="4578"/>
          <ac:spMkLst>
            <pc:docMk/>
            <pc:sldMk cId="595224669" sldId="272"/>
            <ac:spMk id="166" creationId="{89857917-944E-9D08-B4A5-AAA124E3DF4D}"/>
          </ac:spMkLst>
        </pc:spChg>
        <pc:spChg chg="mod">
          <ac:chgData name="Handy Arfiano Hastyawan" userId="e677cc07fa703c76" providerId="LiveId" clId="{18F97B3F-8E9F-43D0-A911-2DBB8B650D35}" dt="2024-06-09T16:19:46.428" v="4578"/>
          <ac:spMkLst>
            <pc:docMk/>
            <pc:sldMk cId="595224669" sldId="272"/>
            <ac:spMk id="167" creationId="{E6415868-9E6F-8332-9344-06DEAE817C47}"/>
          </ac:spMkLst>
        </pc:spChg>
        <pc:spChg chg="mod">
          <ac:chgData name="Handy Arfiano Hastyawan" userId="e677cc07fa703c76" providerId="LiveId" clId="{18F97B3F-8E9F-43D0-A911-2DBB8B650D35}" dt="2024-06-09T16:19:46.428" v="4578"/>
          <ac:spMkLst>
            <pc:docMk/>
            <pc:sldMk cId="595224669" sldId="272"/>
            <ac:spMk id="168" creationId="{74601808-BAAE-1673-2EF4-64CDD302BAC4}"/>
          </ac:spMkLst>
        </pc:spChg>
        <pc:spChg chg="mod">
          <ac:chgData name="Handy Arfiano Hastyawan" userId="e677cc07fa703c76" providerId="LiveId" clId="{18F97B3F-8E9F-43D0-A911-2DBB8B650D35}" dt="2024-06-09T16:19:46.428" v="4578"/>
          <ac:spMkLst>
            <pc:docMk/>
            <pc:sldMk cId="595224669" sldId="272"/>
            <ac:spMk id="169" creationId="{D2956F11-96B7-C802-8207-A00234E54651}"/>
          </ac:spMkLst>
        </pc:spChg>
        <pc:spChg chg="mod">
          <ac:chgData name="Handy Arfiano Hastyawan" userId="e677cc07fa703c76" providerId="LiveId" clId="{18F97B3F-8E9F-43D0-A911-2DBB8B650D35}" dt="2024-06-09T16:19:46.428" v="4578"/>
          <ac:spMkLst>
            <pc:docMk/>
            <pc:sldMk cId="595224669" sldId="272"/>
            <ac:spMk id="170" creationId="{A42585A9-AC2B-5B47-B847-EF00D29A6133}"/>
          </ac:spMkLst>
        </pc:spChg>
        <pc:spChg chg="mod">
          <ac:chgData name="Handy Arfiano Hastyawan" userId="e677cc07fa703c76" providerId="LiveId" clId="{18F97B3F-8E9F-43D0-A911-2DBB8B650D35}" dt="2024-06-09T16:19:46.428" v="4578"/>
          <ac:spMkLst>
            <pc:docMk/>
            <pc:sldMk cId="595224669" sldId="272"/>
            <ac:spMk id="171" creationId="{C679B74C-4880-08F0-91E4-D44A0E88657E}"/>
          </ac:spMkLst>
        </pc:spChg>
        <pc:spChg chg="mod">
          <ac:chgData name="Handy Arfiano Hastyawan" userId="e677cc07fa703c76" providerId="LiveId" clId="{18F97B3F-8E9F-43D0-A911-2DBB8B650D35}" dt="2024-06-09T16:19:46.428" v="4578"/>
          <ac:spMkLst>
            <pc:docMk/>
            <pc:sldMk cId="595224669" sldId="272"/>
            <ac:spMk id="172" creationId="{1F0D7897-B4D5-145C-78FC-B82EE549BE66}"/>
          </ac:spMkLst>
        </pc:spChg>
        <pc:spChg chg="mod">
          <ac:chgData name="Handy Arfiano Hastyawan" userId="e677cc07fa703c76" providerId="LiveId" clId="{18F97B3F-8E9F-43D0-A911-2DBB8B650D35}" dt="2024-06-09T16:19:46.428" v="4578"/>
          <ac:spMkLst>
            <pc:docMk/>
            <pc:sldMk cId="595224669" sldId="272"/>
            <ac:spMk id="173" creationId="{8BA1CD32-EB65-2116-0741-81D279702472}"/>
          </ac:spMkLst>
        </pc:spChg>
        <pc:spChg chg="mod">
          <ac:chgData name="Handy Arfiano Hastyawan" userId="e677cc07fa703c76" providerId="LiveId" clId="{18F97B3F-8E9F-43D0-A911-2DBB8B650D35}" dt="2024-06-09T16:19:46.428" v="4578"/>
          <ac:spMkLst>
            <pc:docMk/>
            <pc:sldMk cId="595224669" sldId="272"/>
            <ac:spMk id="174" creationId="{DD236044-2DAF-F42F-C473-19BB71EF3E78}"/>
          </ac:spMkLst>
        </pc:spChg>
        <pc:spChg chg="mod">
          <ac:chgData name="Handy Arfiano Hastyawan" userId="e677cc07fa703c76" providerId="LiveId" clId="{18F97B3F-8E9F-43D0-A911-2DBB8B650D35}" dt="2024-06-09T16:19:46.428" v="4578"/>
          <ac:spMkLst>
            <pc:docMk/>
            <pc:sldMk cId="595224669" sldId="272"/>
            <ac:spMk id="175" creationId="{B1A823BA-7826-FF33-1C56-E9B4AE5F1A50}"/>
          </ac:spMkLst>
        </pc:spChg>
        <pc:spChg chg="mod">
          <ac:chgData name="Handy Arfiano Hastyawan" userId="e677cc07fa703c76" providerId="LiveId" clId="{18F97B3F-8E9F-43D0-A911-2DBB8B650D35}" dt="2024-06-09T16:20:19.837" v="4589"/>
          <ac:spMkLst>
            <pc:docMk/>
            <pc:sldMk cId="595224669" sldId="272"/>
            <ac:spMk id="183" creationId="{BBD3C712-BEB3-88F3-6B57-7D07F8B65758}"/>
          </ac:spMkLst>
        </pc:spChg>
        <pc:spChg chg="mod">
          <ac:chgData name="Handy Arfiano Hastyawan" userId="e677cc07fa703c76" providerId="LiveId" clId="{18F97B3F-8E9F-43D0-A911-2DBB8B650D35}" dt="2024-06-09T16:20:19.837" v="4589"/>
          <ac:spMkLst>
            <pc:docMk/>
            <pc:sldMk cId="595224669" sldId="272"/>
            <ac:spMk id="184" creationId="{0B749620-F600-ACB7-CD29-B0AF43C613B2}"/>
          </ac:spMkLst>
        </pc:spChg>
        <pc:spChg chg="mod">
          <ac:chgData name="Handy Arfiano Hastyawan" userId="e677cc07fa703c76" providerId="LiveId" clId="{18F97B3F-8E9F-43D0-A911-2DBB8B650D35}" dt="2024-06-09T16:20:19.837" v="4589"/>
          <ac:spMkLst>
            <pc:docMk/>
            <pc:sldMk cId="595224669" sldId="272"/>
            <ac:spMk id="185" creationId="{DFAA6EDC-5BA0-1F1C-E0EB-F94FD05E8C5B}"/>
          </ac:spMkLst>
        </pc:spChg>
        <pc:spChg chg="mod">
          <ac:chgData name="Handy Arfiano Hastyawan" userId="e677cc07fa703c76" providerId="LiveId" clId="{18F97B3F-8E9F-43D0-A911-2DBB8B650D35}" dt="2024-06-09T16:20:19.837" v="4589"/>
          <ac:spMkLst>
            <pc:docMk/>
            <pc:sldMk cId="595224669" sldId="272"/>
            <ac:spMk id="186" creationId="{C6925316-50E3-A433-ED3D-FBC368EFAC19}"/>
          </ac:spMkLst>
        </pc:spChg>
        <pc:spChg chg="mod">
          <ac:chgData name="Handy Arfiano Hastyawan" userId="e677cc07fa703c76" providerId="LiveId" clId="{18F97B3F-8E9F-43D0-A911-2DBB8B650D35}" dt="2024-06-09T16:20:19.837" v="4589"/>
          <ac:spMkLst>
            <pc:docMk/>
            <pc:sldMk cId="595224669" sldId="272"/>
            <ac:spMk id="187" creationId="{00DB4FB2-B81E-9019-3E96-8622673F51DF}"/>
          </ac:spMkLst>
        </pc:spChg>
        <pc:spChg chg="mod">
          <ac:chgData name="Handy Arfiano Hastyawan" userId="e677cc07fa703c76" providerId="LiveId" clId="{18F97B3F-8E9F-43D0-A911-2DBB8B650D35}" dt="2024-06-09T16:20:19.837" v="4589"/>
          <ac:spMkLst>
            <pc:docMk/>
            <pc:sldMk cId="595224669" sldId="272"/>
            <ac:spMk id="188" creationId="{1DCF1F9F-48C2-9724-C67C-1DF4CB526DED}"/>
          </ac:spMkLst>
        </pc:spChg>
        <pc:spChg chg="mod">
          <ac:chgData name="Handy Arfiano Hastyawan" userId="e677cc07fa703c76" providerId="LiveId" clId="{18F97B3F-8E9F-43D0-A911-2DBB8B650D35}" dt="2024-06-09T16:20:19.837" v="4589"/>
          <ac:spMkLst>
            <pc:docMk/>
            <pc:sldMk cId="595224669" sldId="272"/>
            <ac:spMk id="189" creationId="{196CE980-BA9C-D27F-4A1E-9E4D88BE9F13}"/>
          </ac:spMkLst>
        </pc:spChg>
        <pc:spChg chg="mod">
          <ac:chgData name="Handy Arfiano Hastyawan" userId="e677cc07fa703c76" providerId="LiveId" clId="{18F97B3F-8E9F-43D0-A911-2DBB8B650D35}" dt="2024-06-09T16:20:19.837" v="4589"/>
          <ac:spMkLst>
            <pc:docMk/>
            <pc:sldMk cId="595224669" sldId="272"/>
            <ac:spMk id="190" creationId="{A63ED718-0378-7117-0075-6BD870E62B03}"/>
          </ac:spMkLst>
        </pc:spChg>
        <pc:spChg chg="mod">
          <ac:chgData name="Handy Arfiano Hastyawan" userId="e677cc07fa703c76" providerId="LiveId" clId="{18F97B3F-8E9F-43D0-A911-2DBB8B650D35}" dt="2024-06-09T16:20:19.837" v="4589"/>
          <ac:spMkLst>
            <pc:docMk/>
            <pc:sldMk cId="595224669" sldId="272"/>
            <ac:spMk id="191" creationId="{4C72F62A-ED25-F58F-3BAC-DE53AFE3D5E7}"/>
          </ac:spMkLst>
        </pc:spChg>
        <pc:spChg chg="mod">
          <ac:chgData name="Handy Arfiano Hastyawan" userId="e677cc07fa703c76" providerId="LiveId" clId="{18F97B3F-8E9F-43D0-A911-2DBB8B650D35}" dt="2024-06-09T16:20:19.837" v="4589"/>
          <ac:spMkLst>
            <pc:docMk/>
            <pc:sldMk cId="595224669" sldId="272"/>
            <ac:spMk id="192" creationId="{FF94FCFB-44DC-C0B7-EFB9-CE54CF60C919}"/>
          </ac:spMkLst>
        </pc:spChg>
        <pc:spChg chg="mod">
          <ac:chgData name="Handy Arfiano Hastyawan" userId="e677cc07fa703c76" providerId="LiveId" clId="{18F97B3F-8E9F-43D0-A911-2DBB8B650D35}" dt="2024-06-09T16:20:19.837" v="4589"/>
          <ac:spMkLst>
            <pc:docMk/>
            <pc:sldMk cId="595224669" sldId="272"/>
            <ac:spMk id="193" creationId="{6BF14B94-AB4D-60FA-FD66-FC80C13DE2D2}"/>
          </ac:spMkLst>
        </pc:spChg>
        <pc:spChg chg="mod">
          <ac:chgData name="Handy Arfiano Hastyawan" userId="e677cc07fa703c76" providerId="LiveId" clId="{18F97B3F-8E9F-43D0-A911-2DBB8B650D35}" dt="2024-06-09T16:20:19.837" v="4589"/>
          <ac:spMkLst>
            <pc:docMk/>
            <pc:sldMk cId="595224669" sldId="272"/>
            <ac:spMk id="194" creationId="{0FBDFA2C-94B4-3E81-151D-1F4F4D0A3268}"/>
          </ac:spMkLst>
        </pc:spChg>
        <pc:spChg chg="mod">
          <ac:chgData name="Handy Arfiano Hastyawan" userId="e677cc07fa703c76" providerId="LiveId" clId="{18F97B3F-8E9F-43D0-A911-2DBB8B650D35}" dt="2024-06-09T16:20:19.837" v="4589"/>
          <ac:spMkLst>
            <pc:docMk/>
            <pc:sldMk cId="595224669" sldId="272"/>
            <ac:spMk id="195" creationId="{B8EA0523-21F2-7BB2-D3E6-C26184E62197}"/>
          </ac:spMkLst>
        </pc:spChg>
        <pc:spChg chg="mod">
          <ac:chgData name="Handy Arfiano Hastyawan" userId="e677cc07fa703c76" providerId="LiveId" clId="{18F97B3F-8E9F-43D0-A911-2DBB8B650D35}" dt="2024-06-09T16:20:19.837" v="4589"/>
          <ac:spMkLst>
            <pc:docMk/>
            <pc:sldMk cId="595224669" sldId="272"/>
            <ac:spMk id="196" creationId="{311F547B-FD77-A38D-E282-F2C803283E35}"/>
          </ac:spMkLst>
        </pc:spChg>
        <pc:spChg chg="mod">
          <ac:chgData name="Handy Arfiano Hastyawan" userId="e677cc07fa703c76" providerId="LiveId" clId="{18F97B3F-8E9F-43D0-A911-2DBB8B650D35}" dt="2024-06-09T16:20:19.837" v="4589"/>
          <ac:spMkLst>
            <pc:docMk/>
            <pc:sldMk cId="595224669" sldId="272"/>
            <ac:spMk id="197" creationId="{D09F9931-7552-ED0E-91EE-6FACA61F3915}"/>
          </ac:spMkLst>
        </pc:spChg>
        <pc:spChg chg="mod">
          <ac:chgData name="Handy Arfiano Hastyawan" userId="e677cc07fa703c76" providerId="LiveId" clId="{18F97B3F-8E9F-43D0-A911-2DBB8B650D35}" dt="2024-06-09T16:20:19.837" v="4589"/>
          <ac:spMkLst>
            <pc:docMk/>
            <pc:sldMk cId="595224669" sldId="272"/>
            <ac:spMk id="198" creationId="{DEA30AE4-2B20-158D-ADBE-B7421429E75C}"/>
          </ac:spMkLst>
        </pc:spChg>
        <pc:spChg chg="mod">
          <ac:chgData name="Handy Arfiano Hastyawan" userId="e677cc07fa703c76" providerId="LiveId" clId="{18F97B3F-8E9F-43D0-A911-2DBB8B650D35}" dt="2024-06-09T16:20:19.837" v="4589"/>
          <ac:spMkLst>
            <pc:docMk/>
            <pc:sldMk cId="595224669" sldId="272"/>
            <ac:spMk id="199" creationId="{763958A0-365F-2E25-654A-0DF475ADFCF3}"/>
          </ac:spMkLst>
        </pc:spChg>
        <pc:spChg chg="mod">
          <ac:chgData name="Handy Arfiano Hastyawan" userId="e677cc07fa703c76" providerId="LiveId" clId="{18F97B3F-8E9F-43D0-A911-2DBB8B650D35}" dt="2024-06-09T16:20:19.837" v="4589"/>
          <ac:spMkLst>
            <pc:docMk/>
            <pc:sldMk cId="595224669" sldId="272"/>
            <ac:spMk id="200" creationId="{F0AE997A-7AA9-5555-6EF2-06A52B35398F}"/>
          </ac:spMkLst>
        </pc:spChg>
        <pc:spChg chg="mod">
          <ac:chgData name="Handy Arfiano Hastyawan" userId="e677cc07fa703c76" providerId="LiveId" clId="{18F97B3F-8E9F-43D0-A911-2DBB8B650D35}" dt="2024-06-09T16:20:19.837" v="4589"/>
          <ac:spMkLst>
            <pc:docMk/>
            <pc:sldMk cId="595224669" sldId="272"/>
            <ac:spMk id="201" creationId="{5EEA3FC2-D937-59D6-3DF9-24B741203715}"/>
          </ac:spMkLst>
        </pc:spChg>
        <pc:spChg chg="mod">
          <ac:chgData name="Handy Arfiano Hastyawan" userId="e677cc07fa703c76" providerId="LiveId" clId="{18F97B3F-8E9F-43D0-A911-2DBB8B650D35}" dt="2024-06-09T16:20:19.837" v="4589"/>
          <ac:spMkLst>
            <pc:docMk/>
            <pc:sldMk cId="595224669" sldId="272"/>
            <ac:spMk id="202" creationId="{F4119A73-8DCF-F494-1C87-610BB7D22EF3}"/>
          </ac:spMkLst>
        </pc:spChg>
        <pc:spChg chg="mod">
          <ac:chgData name="Handy Arfiano Hastyawan" userId="e677cc07fa703c76" providerId="LiveId" clId="{18F97B3F-8E9F-43D0-A911-2DBB8B650D35}" dt="2024-06-09T16:20:19.837" v="4589"/>
          <ac:spMkLst>
            <pc:docMk/>
            <pc:sldMk cId="595224669" sldId="272"/>
            <ac:spMk id="203" creationId="{07982551-C89C-5270-6FDB-CF8872A3658D}"/>
          </ac:spMkLst>
        </pc:spChg>
        <pc:spChg chg="mod">
          <ac:chgData name="Handy Arfiano Hastyawan" userId="e677cc07fa703c76" providerId="LiveId" clId="{18F97B3F-8E9F-43D0-A911-2DBB8B650D35}" dt="2024-06-09T16:20:19.837" v="4589"/>
          <ac:spMkLst>
            <pc:docMk/>
            <pc:sldMk cId="595224669" sldId="272"/>
            <ac:spMk id="207" creationId="{228331A5-7284-6292-6394-A7E517FCD2A9}"/>
          </ac:spMkLst>
        </pc:spChg>
        <pc:spChg chg="mod">
          <ac:chgData name="Handy Arfiano Hastyawan" userId="e677cc07fa703c76" providerId="LiveId" clId="{18F97B3F-8E9F-43D0-A911-2DBB8B650D35}" dt="2024-06-09T16:20:19.837" v="4589"/>
          <ac:spMkLst>
            <pc:docMk/>
            <pc:sldMk cId="595224669" sldId="272"/>
            <ac:spMk id="208" creationId="{835877A5-23AA-E3F5-16F8-1EA12E8C2E21}"/>
          </ac:spMkLst>
        </pc:spChg>
        <pc:spChg chg="mod">
          <ac:chgData name="Handy Arfiano Hastyawan" userId="e677cc07fa703c76" providerId="LiveId" clId="{18F97B3F-8E9F-43D0-A911-2DBB8B650D35}" dt="2024-06-09T16:20:19.837" v="4589"/>
          <ac:spMkLst>
            <pc:docMk/>
            <pc:sldMk cId="595224669" sldId="272"/>
            <ac:spMk id="209" creationId="{0FC06B12-0730-452F-A21D-F5AF043B94F1}"/>
          </ac:spMkLst>
        </pc:spChg>
        <pc:spChg chg="mod">
          <ac:chgData name="Handy Arfiano Hastyawan" userId="e677cc07fa703c76" providerId="LiveId" clId="{18F97B3F-8E9F-43D0-A911-2DBB8B650D35}" dt="2024-06-09T16:20:19.837" v="4589"/>
          <ac:spMkLst>
            <pc:docMk/>
            <pc:sldMk cId="595224669" sldId="272"/>
            <ac:spMk id="210" creationId="{BF5D637E-F58E-9256-AC56-012233E68DFA}"/>
          </ac:spMkLst>
        </pc:spChg>
        <pc:spChg chg="mod">
          <ac:chgData name="Handy Arfiano Hastyawan" userId="e677cc07fa703c76" providerId="LiveId" clId="{18F97B3F-8E9F-43D0-A911-2DBB8B650D35}" dt="2024-06-09T16:20:19.837" v="4589"/>
          <ac:spMkLst>
            <pc:docMk/>
            <pc:sldMk cId="595224669" sldId="272"/>
            <ac:spMk id="211" creationId="{057322DA-522D-3113-A5A4-6188FB760AFA}"/>
          </ac:spMkLst>
        </pc:spChg>
        <pc:spChg chg="mod">
          <ac:chgData name="Handy Arfiano Hastyawan" userId="e677cc07fa703c76" providerId="LiveId" clId="{18F97B3F-8E9F-43D0-A911-2DBB8B650D35}" dt="2024-06-09T16:20:19.837" v="4589"/>
          <ac:spMkLst>
            <pc:docMk/>
            <pc:sldMk cId="595224669" sldId="272"/>
            <ac:spMk id="212" creationId="{242092DB-9037-5374-D970-9F7438016A49}"/>
          </ac:spMkLst>
        </pc:spChg>
        <pc:spChg chg="mod">
          <ac:chgData name="Handy Arfiano Hastyawan" userId="e677cc07fa703c76" providerId="LiveId" clId="{18F97B3F-8E9F-43D0-A911-2DBB8B650D35}" dt="2024-06-09T16:20:19.837" v="4589"/>
          <ac:spMkLst>
            <pc:docMk/>
            <pc:sldMk cId="595224669" sldId="272"/>
            <ac:spMk id="213" creationId="{B238A055-49E1-B815-0842-6B0F7331E9F1}"/>
          </ac:spMkLst>
        </pc:spChg>
        <pc:spChg chg="mod">
          <ac:chgData name="Handy Arfiano Hastyawan" userId="e677cc07fa703c76" providerId="LiveId" clId="{18F97B3F-8E9F-43D0-A911-2DBB8B650D35}" dt="2024-06-09T16:20:19.837" v="4589"/>
          <ac:spMkLst>
            <pc:docMk/>
            <pc:sldMk cId="595224669" sldId="272"/>
            <ac:spMk id="214" creationId="{9970E14B-F33B-2D81-9CB0-B961802CF86E}"/>
          </ac:spMkLst>
        </pc:spChg>
        <pc:spChg chg="mod">
          <ac:chgData name="Handy Arfiano Hastyawan" userId="e677cc07fa703c76" providerId="LiveId" clId="{18F97B3F-8E9F-43D0-A911-2DBB8B650D35}" dt="2024-06-09T16:20:19.837" v="4589"/>
          <ac:spMkLst>
            <pc:docMk/>
            <pc:sldMk cId="595224669" sldId="272"/>
            <ac:spMk id="215" creationId="{67698416-283A-D99F-8B32-606369B64C79}"/>
          </ac:spMkLst>
        </pc:spChg>
        <pc:spChg chg="mod">
          <ac:chgData name="Handy Arfiano Hastyawan" userId="e677cc07fa703c76" providerId="LiveId" clId="{18F97B3F-8E9F-43D0-A911-2DBB8B650D35}" dt="2024-06-09T16:20:19.837" v="4589"/>
          <ac:spMkLst>
            <pc:docMk/>
            <pc:sldMk cId="595224669" sldId="272"/>
            <ac:spMk id="216" creationId="{DC0DB1B3-E902-8766-7963-485C50E050E7}"/>
          </ac:spMkLst>
        </pc:spChg>
        <pc:spChg chg="mod">
          <ac:chgData name="Handy Arfiano Hastyawan" userId="e677cc07fa703c76" providerId="LiveId" clId="{18F97B3F-8E9F-43D0-A911-2DBB8B650D35}" dt="2024-06-09T16:20:19.837" v="4589"/>
          <ac:spMkLst>
            <pc:docMk/>
            <pc:sldMk cId="595224669" sldId="272"/>
            <ac:spMk id="217" creationId="{BC1732C0-2EF4-7774-55F2-B5F0EF02BF5D}"/>
          </ac:spMkLst>
        </pc:spChg>
        <pc:spChg chg="mod">
          <ac:chgData name="Handy Arfiano Hastyawan" userId="e677cc07fa703c76" providerId="LiveId" clId="{18F97B3F-8E9F-43D0-A911-2DBB8B650D35}" dt="2024-06-09T16:20:19.837" v="4589"/>
          <ac:spMkLst>
            <pc:docMk/>
            <pc:sldMk cId="595224669" sldId="272"/>
            <ac:spMk id="218" creationId="{66727BC0-834C-D561-EC68-13D8716DB9E2}"/>
          </ac:spMkLst>
        </pc:spChg>
        <pc:spChg chg="mod">
          <ac:chgData name="Handy Arfiano Hastyawan" userId="e677cc07fa703c76" providerId="LiveId" clId="{18F97B3F-8E9F-43D0-A911-2DBB8B650D35}" dt="2024-06-09T16:20:19.837" v="4589"/>
          <ac:spMkLst>
            <pc:docMk/>
            <pc:sldMk cId="595224669" sldId="272"/>
            <ac:spMk id="219" creationId="{0396CD3A-535C-F450-29A2-3BCFA0078F84}"/>
          </ac:spMkLst>
        </pc:spChg>
        <pc:spChg chg="mod">
          <ac:chgData name="Handy Arfiano Hastyawan" userId="e677cc07fa703c76" providerId="LiveId" clId="{18F97B3F-8E9F-43D0-A911-2DBB8B650D35}" dt="2024-06-09T16:20:19.837" v="4589"/>
          <ac:spMkLst>
            <pc:docMk/>
            <pc:sldMk cId="595224669" sldId="272"/>
            <ac:spMk id="220" creationId="{C89EE0C2-9204-B479-C22D-7E27DC319D04}"/>
          </ac:spMkLst>
        </pc:spChg>
        <pc:spChg chg="mod">
          <ac:chgData name="Handy Arfiano Hastyawan" userId="e677cc07fa703c76" providerId="LiveId" clId="{18F97B3F-8E9F-43D0-A911-2DBB8B650D35}" dt="2024-06-09T16:20:19.837" v="4589"/>
          <ac:spMkLst>
            <pc:docMk/>
            <pc:sldMk cId="595224669" sldId="272"/>
            <ac:spMk id="221" creationId="{9E65E76E-F78F-363D-CAF0-57E5D8D120A3}"/>
          </ac:spMkLst>
        </pc:spChg>
        <pc:spChg chg="mod">
          <ac:chgData name="Handy Arfiano Hastyawan" userId="e677cc07fa703c76" providerId="LiveId" clId="{18F97B3F-8E9F-43D0-A911-2DBB8B650D35}" dt="2024-06-09T16:20:19.837" v="4589"/>
          <ac:spMkLst>
            <pc:docMk/>
            <pc:sldMk cId="595224669" sldId="272"/>
            <ac:spMk id="222" creationId="{643AB1D4-D592-DE6E-64F7-0B0EDB06D638}"/>
          </ac:spMkLst>
        </pc:spChg>
        <pc:spChg chg="mod">
          <ac:chgData name="Handy Arfiano Hastyawan" userId="e677cc07fa703c76" providerId="LiveId" clId="{18F97B3F-8E9F-43D0-A911-2DBB8B650D35}" dt="2024-06-09T16:20:19.837" v="4589"/>
          <ac:spMkLst>
            <pc:docMk/>
            <pc:sldMk cId="595224669" sldId="272"/>
            <ac:spMk id="223" creationId="{BC74756C-9A27-2284-E051-BD43C737BAF0}"/>
          </ac:spMkLst>
        </pc:spChg>
        <pc:spChg chg="mod">
          <ac:chgData name="Handy Arfiano Hastyawan" userId="e677cc07fa703c76" providerId="LiveId" clId="{18F97B3F-8E9F-43D0-A911-2DBB8B650D35}" dt="2024-06-09T16:20:19.837" v="4589"/>
          <ac:spMkLst>
            <pc:docMk/>
            <pc:sldMk cId="595224669" sldId="272"/>
            <ac:spMk id="224" creationId="{C010EA89-351E-665D-ACA9-346162A52314}"/>
          </ac:spMkLst>
        </pc:spChg>
        <pc:spChg chg="mod">
          <ac:chgData name="Handy Arfiano Hastyawan" userId="e677cc07fa703c76" providerId="LiveId" clId="{18F97B3F-8E9F-43D0-A911-2DBB8B650D35}" dt="2024-06-09T16:20:19.837" v="4589"/>
          <ac:spMkLst>
            <pc:docMk/>
            <pc:sldMk cId="595224669" sldId="272"/>
            <ac:spMk id="225" creationId="{6BE804B9-A282-583B-5F5C-AA3B21A80916}"/>
          </ac:spMkLst>
        </pc:spChg>
        <pc:spChg chg="mod">
          <ac:chgData name="Handy Arfiano Hastyawan" userId="e677cc07fa703c76" providerId="LiveId" clId="{18F97B3F-8E9F-43D0-A911-2DBB8B650D35}" dt="2024-06-09T16:20:19.837" v="4589"/>
          <ac:spMkLst>
            <pc:docMk/>
            <pc:sldMk cId="595224669" sldId="272"/>
            <ac:spMk id="226" creationId="{A15D3D91-FC77-D283-F099-E36D161F733B}"/>
          </ac:spMkLst>
        </pc:spChg>
        <pc:spChg chg="mod">
          <ac:chgData name="Handy Arfiano Hastyawan" userId="e677cc07fa703c76" providerId="LiveId" clId="{18F97B3F-8E9F-43D0-A911-2DBB8B650D35}" dt="2024-06-09T16:20:19.837" v="4589"/>
          <ac:spMkLst>
            <pc:docMk/>
            <pc:sldMk cId="595224669" sldId="272"/>
            <ac:spMk id="227" creationId="{A96B231F-8D63-10BE-AED2-D9E5E6317218}"/>
          </ac:spMkLst>
        </pc:spChg>
        <pc:spChg chg="mod">
          <ac:chgData name="Handy Arfiano Hastyawan" userId="e677cc07fa703c76" providerId="LiveId" clId="{18F97B3F-8E9F-43D0-A911-2DBB8B650D35}" dt="2024-06-09T16:20:19.837" v="4589"/>
          <ac:spMkLst>
            <pc:docMk/>
            <pc:sldMk cId="595224669" sldId="272"/>
            <ac:spMk id="231" creationId="{3E0F9B5F-734C-29A2-708A-B7222AD917F8}"/>
          </ac:spMkLst>
        </pc:spChg>
        <pc:spChg chg="mod">
          <ac:chgData name="Handy Arfiano Hastyawan" userId="e677cc07fa703c76" providerId="LiveId" clId="{18F97B3F-8E9F-43D0-A911-2DBB8B650D35}" dt="2024-06-09T16:20:19.837" v="4589"/>
          <ac:spMkLst>
            <pc:docMk/>
            <pc:sldMk cId="595224669" sldId="272"/>
            <ac:spMk id="232" creationId="{EFF7E175-05CE-A953-FA06-DA723BB1E34C}"/>
          </ac:spMkLst>
        </pc:spChg>
        <pc:spChg chg="mod">
          <ac:chgData name="Handy Arfiano Hastyawan" userId="e677cc07fa703c76" providerId="LiveId" clId="{18F97B3F-8E9F-43D0-A911-2DBB8B650D35}" dt="2024-06-09T16:20:19.837" v="4589"/>
          <ac:spMkLst>
            <pc:docMk/>
            <pc:sldMk cId="595224669" sldId="272"/>
            <ac:spMk id="233" creationId="{A71A210D-DB84-835D-8DB2-E87DBE9D9A7F}"/>
          </ac:spMkLst>
        </pc:spChg>
        <pc:spChg chg="mod">
          <ac:chgData name="Handy Arfiano Hastyawan" userId="e677cc07fa703c76" providerId="LiveId" clId="{18F97B3F-8E9F-43D0-A911-2DBB8B650D35}" dt="2024-06-09T16:20:19.837" v="4589"/>
          <ac:spMkLst>
            <pc:docMk/>
            <pc:sldMk cId="595224669" sldId="272"/>
            <ac:spMk id="234" creationId="{BB4BE092-6B09-D89A-3665-407F6B8B63C4}"/>
          </ac:spMkLst>
        </pc:spChg>
        <pc:spChg chg="mod">
          <ac:chgData name="Handy Arfiano Hastyawan" userId="e677cc07fa703c76" providerId="LiveId" clId="{18F97B3F-8E9F-43D0-A911-2DBB8B650D35}" dt="2024-06-09T16:20:19.837" v="4589"/>
          <ac:spMkLst>
            <pc:docMk/>
            <pc:sldMk cId="595224669" sldId="272"/>
            <ac:spMk id="235" creationId="{B38173E8-65CD-C0A6-519F-F0E228167D5F}"/>
          </ac:spMkLst>
        </pc:spChg>
        <pc:spChg chg="mod">
          <ac:chgData name="Handy Arfiano Hastyawan" userId="e677cc07fa703c76" providerId="LiveId" clId="{18F97B3F-8E9F-43D0-A911-2DBB8B650D35}" dt="2024-06-09T16:20:19.837" v="4589"/>
          <ac:spMkLst>
            <pc:docMk/>
            <pc:sldMk cId="595224669" sldId="272"/>
            <ac:spMk id="236" creationId="{2FF7304B-3323-1747-824B-D2C86BC1BF69}"/>
          </ac:spMkLst>
        </pc:spChg>
        <pc:spChg chg="mod">
          <ac:chgData name="Handy Arfiano Hastyawan" userId="e677cc07fa703c76" providerId="LiveId" clId="{18F97B3F-8E9F-43D0-A911-2DBB8B650D35}" dt="2024-06-09T16:20:19.837" v="4589"/>
          <ac:spMkLst>
            <pc:docMk/>
            <pc:sldMk cId="595224669" sldId="272"/>
            <ac:spMk id="237" creationId="{61D3CAD5-9DC9-7C88-C4B3-5378B7808783}"/>
          </ac:spMkLst>
        </pc:spChg>
        <pc:spChg chg="mod">
          <ac:chgData name="Handy Arfiano Hastyawan" userId="e677cc07fa703c76" providerId="LiveId" clId="{18F97B3F-8E9F-43D0-A911-2DBB8B650D35}" dt="2024-06-09T16:20:19.837" v="4589"/>
          <ac:spMkLst>
            <pc:docMk/>
            <pc:sldMk cId="595224669" sldId="272"/>
            <ac:spMk id="238" creationId="{41D8CF64-32D5-1AA2-3E10-9AF8B6CE47EA}"/>
          </ac:spMkLst>
        </pc:spChg>
        <pc:spChg chg="mod">
          <ac:chgData name="Handy Arfiano Hastyawan" userId="e677cc07fa703c76" providerId="LiveId" clId="{18F97B3F-8E9F-43D0-A911-2DBB8B650D35}" dt="2024-06-09T16:20:19.837" v="4589"/>
          <ac:spMkLst>
            <pc:docMk/>
            <pc:sldMk cId="595224669" sldId="272"/>
            <ac:spMk id="239" creationId="{6C38F355-396E-7509-0B2E-81B4789F39B5}"/>
          </ac:spMkLst>
        </pc:spChg>
        <pc:spChg chg="mod">
          <ac:chgData name="Handy Arfiano Hastyawan" userId="e677cc07fa703c76" providerId="LiveId" clId="{18F97B3F-8E9F-43D0-A911-2DBB8B650D35}" dt="2024-06-09T16:20:19.837" v="4589"/>
          <ac:spMkLst>
            <pc:docMk/>
            <pc:sldMk cId="595224669" sldId="272"/>
            <ac:spMk id="240" creationId="{DC22F481-D04A-5E2C-3845-2F0F3AF05FD8}"/>
          </ac:spMkLst>
        </pc:spChg>
        <pc:spChg chg="mod">
          <ac:chgData name="Handy Arfiano Hastyawan" userId="e677cc07fa703c76" providerId="LiveId" clId="{18F97B3F-8E9F-43D0-A911-2DBB8B650D35}" dt="2024-06-09T16:20:19.837" v="4589"/>
          <ac:spMkLst>
            <pc:docMk/>
            <pc:sldMk cId="595224669" sldId="272"/>
            <ac:spMk id="241" creationId="{24B2EBD8-BAAB-07B5-BA49-C358B336CB4D}"/>
          </ac:spMkLst>
        </pc:spChg>
        <pc:spChg chg="mod">
          <ac:chgData name="Handy Arfiano Hastyawan" userId="e677cc07fa703c76" providerId="LiveId" clId="{18F97B3F-8E9F-43D0-A911-2DBB8B650D35}" dt="2024-06-09T16:20:19.837" v="4589"/>
          <ac:spMkLst>
            <pc:docMk/>
            <pc:sldMk cId="595224669" sldId="272"/>
            <ac:spMk id="242" creationId="{DC7F55C2-5568-7FE9-30FC-8F7EE662EC97}"/>
          </ac:spMkLst>
        </pc:spChg>
        <pc:spChg chg="mod">
          <ac:chgData name="Handy Arfiano Hastyawan" userId="e677cc07fa703c76" providerId="LiveId" clId="{18F97B3F-8E9F-43D0-A911-2DBB8B650D35}" dt="2024-06-09T16:20:19.837" v="4589"/>
          <ac:spMkLst>
            <pc:docMk/>
            <pc:sldMk cId="595224669" sldId="272"/>
            <ac:spMk id="243" creationId="{8D9FD065-32CB-9C10-E092-000856A6CD65}"/>
          </ac:spMkLst>
        </pc:spChg>
        <pc:spChg chg="mod">
          <ac:chgData name="Handy Arfiano Hastyawan" userId="e677cc07fa703c76" providerId="LiveId" clId="{18F97B3F-8E9F-43D0-A911-2DBB8B650D35}" dt="2024-06-09T16:20:19.837" v="4589"/>
          <ac:spMkLst>
            <pc:docMk/>
            <pc:sldMk cId="595224669" sldId="272"/>
            <ac:spMk id="244" creationId="{20D5548C-1B86-207B-2C82-49F5AEB77574}"/>
          </ac:spMkLst>
        </pc:spChg>
        <pc:spChg chg="mod">
          <ac:chgData name="Handy Arfiano Hastyawan" userId="e677cc07fa703c76" providerId="LiveId" clId="{18F97B3F-8E9F-43D0-A911-2DBB8B650D35}" dt="2024-06-09T16:20:19.837" v="4589"/>
          <ac:spMkLst>
            <pc:docMk/>
            <pc:sldMk cId="595224669" sldId="272"/>
            <ac:spMk id="245" creationId="{6D9D12A2-9CF2-FADB-E2DE-C8C791A65373}"/>
          </ac:spMkLst>
        </pc:spChg>
        <pc:spChg chg="mod">
          <ac:chgData name="Handy Arfiano Hastyawan" userId="e677cc07fa703c76" providerId="LiveId" clId="{18F97B3F-8E9F-43D0-A911-2DBB8B650D35}" dt="2024-06-09T16:20:19.837" v="4589"/>
          <ac:spMkLst>
            <pc:docMk/>
            <pc:sldMk cId="595224669" sldId="272"/>
            <ac:spMk id="246" creationId="{EE6BC48F-AF54-C6C6-4579-B405BA5E55DD}"/>
          </ac:spMkLst>
        </pc:spChg>
        <pc:spChg chg="mod">
          <ac:chgData name="Handy Arfiano Hastyawan" userId="e677cc07fa703c76" providerId="LiveId" clId="{18F97B3F-8E9F-43D0-A911-2DBB8B650D35}" dt="2024-06-09T16:20:19.837" v="4589"/>
          <ac:spMkLst>
            <pc:docMk/>
            <pc:sldMk cId="595224669" sldId="272"/>
            <ac:spMk id="247" creationId="{F0173F1C-73BE-B653-DC93-12811E97E97E}"/>
          </ac:spMkLst>
        </pc:spChg>
        <pc:spChg chg="mod">
          <ac:chgData name="Handy Arfiano Hastyawan" userId="e677cc07fa703c76" providerId="LiveId" clId="{18F97B3F-8E9F-43D0-A911-2DBB8B650D35}" dt="2024-06-09T16:20:19.837" v="4589"/>
          <ac:spMkLst>
            <pc:docMk/>
            <pc:sldMk cId="595224669" sldId="272"/>
            <ac:spMk id="248" creationId="{FBFA552E-78D9-A4BD-C08B-E146592D0A5A}"/>
          </ac:spMkLst>
        </pc:spChg>
        <pc:spChg chg="mod">
          <ac:chgData name="Handy Arfiano Hastyawan" userId="e677cc07fa703c76" providerId="LiveId" clId="{18F97B3F-8E9F-43D0-A911-2DBB8B650D35}" dt="2024-06-09T16:20:19.837" v="4589"/>
          <ac:spMkLst>
            <pc:docMk/>
            <pc:sldMk cId="595224669" sldId="272"/>
            <ac:spMk id="249" creationId="{8F7C39BF-FB41-45BF-374C-4C9448FDEBC2}"/>
          </ac:spMkLst>
        </pc:spChg>
        <pc:spChg chg="mod">
          <ac:chgData name="Handy Arfiano Hastyawan" userId="e677cc07fa703c76" providerId="LiveId" clId="{18F97B3F-8E9F-43D0-A911-2DBB8B650D35}" dt="2024-06-09T16:20:19.837" v="4589"/>
          <ac:spMkLst>
            <pc:docMk/>
            <pc:sldMk cId="595224669" sldId="272"/>
            <ac:spMk id="250" creationId="{1B599DB7-36DB-5275-AD02-064AE89629FB}"/>
          </ac:spMkLst>
        </pc:spChg>
        <pc:spChg chg="mod">
          <ac:chgData name="Handy Arfiano Hastyawan" userId="e677cc07fa703c76" providerId="LiveId" clId="{18F97B3F-8E9F-43D0-A911-2DBB8B650D35}" dt="2024-06-09T16:20:19.837" v="4589"/>
          <ac:spMkLst>
            <pc:docMk/>
            <pc:sldMk cId="595224669" sldId="272"/>
            <ac:spMk id="251" creationId="{1FF3329B-F4DC-3257-D0A2-0A3738E437DD}"/>
          </ac:spMkLst>
        </pc:spChg>
        <pc:spChg chg="add mod ord">
          <ac:chgData name="Handy Arfiano Hastyawan" userId="e677cc07fa703c76" providerId="LiveId" clId="{18F97B3F-8E9F-43D0-A911-2DBB8B650D35}" dt="2024-06-09T16:26:06.207" v="4693" actId="171"/>
          <ac:spMkLst>
            <pc:docMk/>
            <pc:sldMk cId="595224669" sldId="272"/>
            <ac:spMk id="252" creationId="{66FEE759-16F8-EB44-08DA-7BED7607DD6F}"/>
          </ac:spMkLst>
        </pc:spChg>
        <pc:spChg chg="mod">
          <ac:chgData name="Handy Arfiano Hastyawan" userId="e677cc07fa703c76" providerId="LiveId" clId="{18F97B3F-8E9F-43D0-A911-2DBB8B650D35}" dt="2024-06-09T16:24:00.417" v="4640" actId="207"/>
          <ac:spMkLst>
            <pc:docMk/>
            <pc:sldMk cId="595224669" sldId="272"/>
            <ac:spMk id="260" creationId="{F1DD886C-A79D-88E8-15FF-C7A3BBD1CC90}"/>
          </ac:spMkLst>
        </pc:spChg>
        <pc:spChg chg="mod">
          <ac:chgData name="Handy Arfiano Hastyawan" userId="e677cc07fa703c76" providerId="LiveId" clId="{18F97B3F-8E9F-43D0-A911-2DBB8B650D35}" dt="2024-06-09T16:24:00.417" v="4640" actId="207"/>
          <ac:spMkLst>
            <pc:docMk/>
            <pc:sldMk cId="595224669" sldId="272"/>
            <ac:spMk id="261" creationId="{F15A96F6-363A-631E-B657-CC806C42FF02}"/>
          </ac:spMkLst>
        </pc:spChg>
        <pc:spChg chg="mod">
          <ac:chgData name="Handy Arfiano Hastyawan" userId="e677cc07fa703c76" providerId="LiveId" clId="{18F97B3F-8E9F-43D0-A911-2DBB8B650D35}" dt="2024-06-09T16:24:00.417" v="4640" actId="207"/>
          <ac:spMkLst>
            <pc:docMk/>
            <pc:sldMk cId="595224669" sldId="272"/>
            <ac:spMk id="262" creationId="{60F77A23-ED29-66C6-0EC3-5756330CAB08}"/>
          </ac:spMkLst>
        </pc:spChg>
        <pc:spChg chg="mod">
          <ac:chgData name="Handy Arfiano Hastyawan" userId="e677cc07fa703c76" providerId="LiveId" clId="{18F97B3F-8E9F-43D0-A911-2DBB8B650D35}" dt="2024-06-09T16:24:00.417" v="4640" actId="207"/>
          <ac:spMkLst>
            <pc:docMk/>
            <pc:sldMk cId="595224669" sldId="272"/>
            <ac:spMk id="263" creationId="{CD4B7CAC-251C-C9B9-1FD6-1A54F307B9FB}"/>
          </ac:spMkLst>
        </pc:spChg>
        <pc:spChg chg="mod">
          <ac:chgData name="Handy Arfiano Hastyawan" userId="e677cc07fa703c76" providerId="LiveId" clId="{18F97B3F-8E9F-43D0-A911-2DBB8B650D35}" dt="2024-06-09T16:24:00.417" v="4640" actId="207"/>
          <ac:spMkLst>
            <pc:docMk/>
            <pc:sldMk cId="595224669" sldId="272"/>
            <ac:spMk id="264" creationId="{A2029643-4805-D4C0-175D-1CF1B95E2349}"/>
          </ac:spMkLst>
        </pc:spChg>
        <pc:spChg chg="mod">
          <ac:chgData name="Handy Arfiano Hastyawan" userId="e677cc07fa703c76" providerId="LiveId" clId="{18F97B3F-8E9F-43D0-A911-2DBB8B650D35}" dt="2024-06-09T16:24:00.417" v="4640" actId="207"/>
          <ac:spMkLst>
            <pc:docMk/>
            <pc:sldMk cId="595224669" sldId="272"/>
            <ac:spMk id="265" creationId="{7B610005-825E-9D6C-62B0-4B17E83FB2B0}"/>
          </ac:spMkLst>
        </pc:spChg>
        <pc:spChg chg="mod">
          <ac:chgData name="Handy Arfiano Hastyawan" userId="e677cc07fa703c76" providerId="LiveId" clId="{18F97B3F-8E9F-43D0-A911-2DBB8B650D35}" dt="2024-06-09T16:24:00.417" v="4640" actId="207"/>
          <ac:spMkLst>
            <pc:docMk/>
            <pc:sldMk cId="595224669" sldId="272"/>
            <ac:spMk id="266" creationId="{67D257AA-52EC-28F9-3C7F-AAF81239BA6A}"/>
          </ac:spMkLst>
        </pc:spChg>
        <pc:spChg chg="mod">
          <ac:chgData name="Handy Arfiano Hastyawan" userId="e677cc07fa703c76" providerId="LiveId" clId="{18F97B3F-8E9F-43D0-A911-2DBB8B650D35}" dt="2024-06-09T16:24:00.417" v="4640" actId="207"/>
          <ac:spMkLst>
            <pc:docMk/>
            <pc:sldMk cId="595224669" sldId="272"/>
            <ac:spMk id="267" creationId="{39494697-8C86-0333-6AE5-540E07746B42}"/>
          </ac:spMkLst>
        </pc:spChg>
        <pc:spChg chg="mod">
          <ac:chgData name="Handy Arfiano Hastyawan" userId="e677cc07fa703c76" providerId="LiveId" clId="{18F97B3F-8E9F-43D0-A911-2DBB8B650D35}" dt="2024-06-09T16:24:00.417" v="4640" actId="207"/>
          <ac:spMkLst>
            <pc:docMk/>
            <pc:sldMk cId="595224669" sldId="272"/>
            <ac:spMk id="268" creationId="{18DE92E2-5BF5-67A7-829E-91DCBBA7AC69}"/>
          </ac:spMkLst>
        </pc:spChg>
        <pc:spChg chg="mod">
          <ac:chgData name="Handy Arfiano Hastyawan" userId="e677cc07fa703c76" providerId="LiveId" clId="{18F97B3F-8E9F-43D0-A911-2DBB8B650D35}" dt="2024-06-09T16:24:00.417" v="4640" actId="207"/>
          <ac:spMkLst>
            <pc:docMk/>
            <pc:sldMk cId="595224669" sldId="272"/>
            <ac:spMk id="269" creationId="{F3279216-FE86-623B-B89D-17E222654BB3}"/>
          </ac:spMkLst>
        </pc:spChg>
        <pc:spChg chg="mod">
          <ac:chgData name="Handy Arfiano Hastyawan" userId="e677cc07fa703c76" providerId="LiveId" clId="{18F97B3F-8E9F-43D0-A911-2DBB8B650D35}" dt="2024-06-09T16:24:00.417" v="4640" actId="207"/>
          <ac:spMkLst>
            <pc:docMk/>
            <pc:sldMk cId="595224669" sldId="272"/>
            <ac:spMk id="270" creationId="{F404B544-AD0F-2A08-21F1-5C2468E969E4}"/>
          </ac:spMkLst>
        </pc:spChg>
        <pc:spChg chg="mod">
          <ac:chgData name="Handy Arfiano Hastyawan" userId="e677cc07fa703c76" providerId="LiveId" clId="{18F97B3F-8E9F-43D0-A911-2DBB8B650D35}" dt="2024-06-09T16:24:00.417" v="4640" actId="207"/>
          <ac:spMkLst>
            <pc:docMk/>
            <pc:sldMk cId="595224669" sldId="272"/>
            <ac:spMk id="271" creationId="{1E9A22C3-60DD-6B90-786E-6E313A514692}"/>
          </ac:spMkLst>
        </pc:spChg>
        <pc:spChg chg="mod">
          <ac:chgData name="Handy Arfiano Hastyawan" userId="e677cc07fa703c76" providerId="LiveId" clId="{18F97B3F-8E9F-43D0-A911-2DBB8B650D35}" dt="2024-06-09T16:24:00.417" v="4640" actId="207"/>
          <ac:spMkLst>
            <pc:docMk/>
            <pc:sldMk cId="595224669" sldId="272"/>
            <ac:spMk id="272" creationId="{8A55AABC-BAB1-377D-8385-3A8ACF564A6C}"/>
          </ac:spMkLst>
        </pc:spChg>
        <pc:spChg chg="mod">
          <ac:chgData name="Handy Arfiano Hastyawan" userId="e677cc07fa703c76" providerId="LiveId" clId="{18F97B3F-8E9F-43D0-A911-2DBB8B650D35}" dt="2024-06-09T16:24:00.417" v="4640" actId="207"/>
          <ac:spMkLst>
            <pc:docMk/>
            <pc:sldMk cId="595224669" sldId="272"/>
            <ac:spMk id="273" creationId="{84933FF5-3093-09E7-1C9F-9109EB51407D}"/>
          </ac:spMkLst>
        </pc:spChg>
        <pc:spChg chg="mod">
          <ac:chgData name="Handy Arfiano Hastyawan" userId="e677cc07fa703c76" providerId="LiveId" clId="{18F97B3F-8E9F-43D0-A911-2DBB8B650D35}" dt="2024-06-09T16:24:00.417" v="4640" actId="207"/>
          <ac:spMkLst>
            <pc:docMk/>
            <pc:sldMk cId="595224669" sldId="272"/>
            <ac:spMk id="274" creationId="{8C0A86EB-1F27-93E7-0F15-B7F930E3B1AA}"/>
          </ac:spMkLst>
        </pc:spChg>
        <pc:spChg chg="mod">
          <ac:chgData name="Handy Arfiano Hastyawan" userId="e677cc07fa703c76" providerId="LiveId" clId="{18F97B3F-8E9F-43D0-A911-2DBB8B650D35}" dt="2024-06-09T16:24:00.417" v="4640" actId="207"/>
          <ac:spMkLst>
            <pc:docMk/>
            <pc:sldMk cId="595224669" sldId="272"/>
            <ac:spMk id="275" creationId="{E05CD74F-4AA7-20F1-E50E-03ED85E0848B}"/>
          </ac:spMkLst>
        </pc:spChg>
        <pc:spChg chg="mod">
          <ac:chgData name="Handy Arfiano Hastyawan" userId="e677cc07fa703c76" providerId="LiveId" clId="{18F97B3F-8E9F-43D0-A911-2DBB8B650D35}" dt="2024-06-09T16:24:00.417" v="4640" actId="207"/>
          <ac:spMkLst>
            <pc:docMk/>
            <pc:sldMk cId="595224669" sldId="272"/>
            <ac:spMk id="276" creationId="{6FE05B41-578C-E397-54F2-2C59B8697CC2}"/>
          </ac:spMkLst>
        </pc:spChg>
        <pc:spChg chg="mod">
          <ac:chgData name="Handy Arfiano Hastyawan" userId="e677cc07fa703c76" providerId="LiveId" clId="{18F97B3F-8E9F-43D0-A911-2DBB8B650D35}" dt="2024-06-09T16:24:00.417" v="4640" actId="207"/>
          <ac:spMkLst>
            <pc:docMk/>
            <pc:sldMk cId="595224669" sldId="272"/>
            <ac:spMk id="277" creationId="{95ADFEE6-A29B-D3C4-C92C-875869C7EB6B}"/>
          </ac:spMkLst>
        </pc:spChg>
        <pc:spChg chg="mod">
          <ac:chgData name="Handy Arfiano Hastyawan" userId="e677cc07fa703c76" providerId="LiveId" clId="{18F97B3F-8E9F-43D0-A911-2DBB8B650D35}" dt="2024-06-09T16:24:00.417" v="4640" actId="207"/>
          <ac:spMkLst>
            <pc:docMk/>
            <pc:sldMk cId="595224669" sldId="272"/>
            <ac:spMk id="278" creationId="{26DAC770-F6A9-7AA8-6FD2-9DE12A195D80}"/>
          </ac:spMkLst>
        </pc:spChg>
        <pc:spChg chg="mod">
          <ac:chgData name="Handy Arfiano Hastyawan" userId="e677cc07fa703c76" providerId="LiveId" clId="{18F97B3F-8E9F-43D0-A911-2DBB8B650D35}" dt="2024-06-09T16:24:00.417" v="4640" actId="207"/>
          <ac:spMkLst>
            <pc:docMk/>
            <pc:sldMk cId="595224669" sldId="272"/>
            <ac:spMk id="279" creationId="{65B733BC-9D7E-AE13-9377-3C0A25B5072F}"/>
          </ac:spMkLst>
        </pc:spChg>
        <pc:spChg chg="mod">
          <ac:chgData name="Handy Arfiano Hastyawan" userId="e677cc07fa703c76" providerId="LiveId" clId="{18F97B3F-8E9F-43D0-A911-2DBB8B650D35}" dt="2024-06-09T16:24:00.417" v="4640" actId="207"/>
          <ac:spMkLst>
            <pc:docMk/>
            <pc:sldMk cId="595224669" sldId="272"/>
            <ac:spMk id="280" creationId="{739F6105-B628-D863-9356-7E181B6F931C}"/>
          </ac:spMkLst>
        </pc:spChg>
        <pc:spChg chg="mod">
          <ac:chgData name="Handy Arfiano Hastyawan" userId="e677cc07fa703c76" providerId="LiveId" clId="{18F97B3F-8E9F-43D0-A911-2DBB8B650D35}" dt="2024-06-09T16:24:00.417" v="4640" actId="207"/>
          <ac:spMkLst>
            <pc:docMk/>
            <pc:sldMk cId="595224669" sldId="272"/>
            <ac:spMk id="284" creationId="{FF836514-7AC1-9B0F-78E0-BCDD0DB19A47}"/>
          </ac:spMkLst>
        </pc:spChg>
        <pc:spChg chg="mod">
          <ac:chgData name="Handy Arfiano Hastyawan" userId="e677cc07fa703c76" providerId="LiveId" clId="{18F97B3F-8E9F-43D0-A911-2DBB8B650D35}" dt="2024-06-09T16:24:00.417" v="4640" actId="207"/>
          <ac:spMkLst>
            <pc:docMk/>
            <pc:sldMk cId="595224669" sldId="272"/>
            <ac:spMk id="285" creationId="{D9A4050E-C4E9-087B-8573-99D0D03F22E3}"/>
          </ac:spMkLst>
        </pc:spChg>
        <pc:spChg chg="mod">
          <ac:chgData name="Handy Arfiano Hastyawan" userId="e677cc07fa703c76" providerId="LiveId" clId="{18F97B3F-8E9F-43D0-A911-2DBB8B650D35}" dt="2024-06-09T16:24:00.417" v="4640" actId="207"/>
          <ac:spMkLst>
            <pc:docMk/>
            <pc:sldMk cId="595224669" sldId="272"/>
            <ac:spMk id="286" creationId="{24DF4BEA-4EED-E018-3E7E-2D7131C8A058}"/>
          </ac:spMkLst>
        </pc:spChg>
        <pc:spChg chg="mod">
          <ac:chgData name="Handy Arfiano Hastyawan" userId="e677cc07fa703c76" providerId="LiveId" clId="{18F97B3F-8E9F-43D0-A911-2DBB8B650D35}" dt="2024-06-09T16:24:00.417" v="4640" actId="207"/>
          <ac:spMkLst>
            <pc:docMk/>
            <pc:sldMk cId="595224669" sldId="272"/>
            <ac:spMk id="287" creationId="{E1465BC2-F132-F1FE-6A1A-94BE7F22505F}"/>
          </ac:spMkLst>
        </pc:spChg>
        <pc:spChg chg="mod">
          <ac:chgData name="Handy Arfiano Hastyawan" userId="e677cc07fa703c76" providerId="LiveId" clId="{18F97B3F-8E9F-43D0-A911-2DBB8B650D35}" dt="2024-06-09T16:24:00.417" v="4640" actId="207"/>
          <ac:spMkLst>
            <pc:docMk/>
            <pc:sldMk cId="595224669" sldId="272"/>
            <ac:spMk id="288" creationId="{40B2A41D-0A47-D05E-E7BE-64E4098B0F01}"/>
          </ac:spMkLst>
        </pc:spChg>
        <pc:spChg chg="mod">
          <ac:chgData name="Handy Arfiano Hastyawan" userId="e677cc07fa703c76" providerId="LiveId" clId="{18F97B3F-8E9F-43D0-A911-2DBB8B650D35}" dt="2024-06-09T16:24:00.417" v="4640" actId="207"/>
          <ac:spMkLst>
            <pc:docMk/>
            <pc:sldMk cId="595224669" sldId="272"/>
            <ac:spMk id="289" creationId="{2DAFC22F-AF32-7077-0288-69BAD1EF80B7}"/>
          </ac:spMkLst>
        </pc:spChg>
        <pc:spChg chg="mod">
          <ac:chgData name="Handy Arfiano Hastyawan" userId="e677cc07fa703c76" providerId="LiveId" clId="{18F97B3F-8E9F-43D0-A911-2DBB8B650D35}" dt="2024-06-09T16:24:00.417" v="4640" actId="207"/>
          <ac:spMkLst>
            <pc:docMk/>
            <pc:sldMk cId="595224669" sldId="272"/>
            <ac:spMk id="290" creationId="{F291690F-6B1B-5C0E-D5B3-BDB4CFD434F4}"/>
          </ac:spMkLst>
        </pc:spChg>
        <pc:spChg chg="mod">
          <ac:chgData name="Handy Arfiano Hastyawan" userId="e677cc07fa703c76" providerId="LiveId" clId="{18F97B3F-8E9F-43D0-A911-2DBB8B650D35}" dt="2024-06-09T16:24:00.417" v="4640" actId="207"/>
          <ac:spMkLst>
            <pc:docMk/>
            <pc:sldMk cId="595224669" sldId="272"/>
            <ac:spMk id="291" creationId="{E1EAA46B-52F0-75FB-7E23-EB5341141A2C}"/>
          </ac:spMkLst>
        </pc:spChg>
        <pc:spChg chg="mod">
          <ac:chgData name="Handy Arfiano Hastyawan" userId="e677cc07fa703c76" providerId="LiveId" clId="{18F97B3F-8E9F-43D0-A911-2DBB8B650D35}" dt="2024-06-09T16:24:00.417" v="4640" actId="207"/>
          <ac:spMkLst>
            <pc:docMk/>
            <pc:sldMk cId="595224669" sldId="272"/>
            <ac:spMk id="292" creationId="{743827A0-391B-C50C-4773-BCEED4EA0C43}"/>
          </ac:spMkLst>
        </pc:spChg>
        <pc:spChg chg="mod">
          <ac:chgData name="Handy Arfiano Hastyawan" userId="e677cc07fa703c76" providerId="LiveId" clId="{18F97B3F-8E9F-43D0-A911-2DBB8B650D35}" dt="2024-06-09T16:24:00.417" v="4640" actId="207"/>
          <ac:spMkLst>
            <pc:docMk/>
            <pc:sldMk cId="595224669" sldId="272"/>
            <ac:spMk id="293" creationId="{E6D05686-7749-5E04-C290-A8A0F76BE233}"/>
          </ac:spMkLst>
        </pc:spChg>
        <pc:spChg chg="mod">
          <ac:chgData name="Handy Arfiano Hastyawan" userId="e677cc07fa703c76" providerId="LiveId" clId="{18F97B3F-8E9F-43D0-A911-2DBB8B650D35}" dt="2024-06-09T16:24:00.417" v="4640" actId="207"/>
          <ac:spMkLst>
            <pc:docMk/>
            <pc:sldMk cId="595224669" sldId="272"/>
            <ac:spMk id="294" creationId="{15CC010C-7327-2070-7C93-3F7FB02C1089}"/>
          </ac:spMkLst>
        </pc:spChg>
        <pc:spChg chg="mod">
          <ac:chgData name="Handy Arfiano Hastyawan" userId="e677cc07fa703c76" providerId="LiveId" clId="{18F97B3F-8E9F-43D0-A911-2DBB8B650D35}" dt="2024-06-09T16:24:00.417" v="4640" actId="207"/>
          <ac:spMkLst>
            <pc:docMk/>
            <pc:sldMk cId="595224669" sldId="272"/>
            <ac:spMk id="295" creationId="{1954D077-9FB1-F072-6D42-78836DC02DF6}"/>
          </ac:spMkLst>
        </pc:spChg>
        <pc:spChg chg="mod">
          <ac:chgData name="Handy Arfiano Hastyawan" userId="e677cc07fa703c76" providerId="LiveId" clId="{18F97B3F-8E9F-43D0-A911-2DBB8B650D35}" dt="2024-06-09T16:24:00.417" v="4640" actId="207"/>
          <ac:spMkLst>
            <pc:docMk/>
            <pc:sldMk cId="595224669" sldId="272"/>
            <ac:spMk id="296" creationId="{002C705A-00BB-2E59-9430-79282E7CE7CE}"/>
          </ac:spMkLst>
        </pc:spChg>
        <pc:spChg chg="mod">
          <ac:chgData name="Handy Arfiano Hastyawan" userId="e677cc07fa703c76" providerId="LiveId" clId="{18F97B3F-8E9F-43D0-A911-2DBB8B650D35}" dt="2024-06-09T16:24:00.417" v="4640" actId="207"/>
          <ac:spMkLst>
            <pc:docMk/>
            <pc:sldMk cId="595224669" sldId="272"/>
            <ac:spMk id="297" creationId="{89466E0F-09A8-E8DE-8B03-79DD7CD79DB9}"/>
          </ac:spMkLst>
        </pc:spChg>
        <pc:spChg chg="mod">
          <ac:chgData name="Handy Arfiano Hastyawan" userId="e677cc07fa703c76" providerId="LiveId" clId="{18F97B3F-8E9F-43D0-A911-2DBB8B650D35}" dt="2024-06-09T16:24:00.417" v="4640" actId="207"/>
          <ac:spMkLst>
            <pc:docMk/>
            <pc:sldMk cId="595224669" sldId="272"/>
            <ac:spMk id="298" creationId="{B6AFB488-B206-4E68-717D-EB176D907626}"/>
          </ac:spMkLst>
        </pc:spChg>
        <pc:spChg chg="mod">
          <ac:chgData name="Handy Arfiano Hastyawan" userId="e677cc07fa703c76" providerId="LiveId" clId="{18F97B3F-8E9F-43D0-A911-2DBB8B650D35}" dt="2024-06-09T16:24:00.417" v="4640" actId="207"/>
          <ac:spMkLst>
            <pc:docMk/>
            <pc:sldMk cId="595224669" sldId="272"/>
            <ac:spMk id="299" creationId="{E58FB55F-5E7C-9F41-DFB1-D7010169BD23}"/>
          </ac:spMkLst>
        </pc:spChg>
        <pc:spChg chg="mod">
          <ac:chgData name="Handy Arfiano Hastyawan" userId="e677cc07fa703c76" providerId="LiveId" clId="{18F97B3F-8E9F-43D0-A911-2DBB8B650D35}" dt="2024-06-09T16:24:00.417" v="4640" actId="207"/>
          <ac:spMkLst>
            <pc:docMk/>
            <pc:sldMk cId="595224669" sldId="272"/>
            <ac:spMk id="300" creationId="{2A7F91FD-D712-D919-5668-CC273EBB9EEA}"/>
          </ac:spMkLst>
        </pc:spChg>
        <pc:spChg chg="mod">
          <ac:chgData name="Handy Arfiano Hastyawan" userId="e677cc07fa703c76" providerId="LiveId" clId="{18F97B3F-8E9F-43D0-A911-2DBB8B650D35}" dt="2024-06-09T16:24:00.417" v="4640" actId="207"/>
          <ac:spMkLst>
            <pc:docMk/>
            <pc:sldMk cId="595224669" sldId="272"/>
            <ac:spMk id="301" creationId="{68DB2963-8814-AA1C-C7A7-CCABD42A86AD}"/>
          </ac:spMkLst>
        </pc:spChg>
        <pc:spChg chg="mod">
          <ac:chgData name="Handy Arfiano Hastyawan" userId="e677cc07fa703c76" providerId="LiveId" clId="{18F97B3F-8E9F-43D0-A911-2DBB8B650D35}" dt="2024-06-09T16:24:00.417" v="4640" actId="207"/>
          <ac:spMkLst>
            <pc:docMk/>
            <pc:sldMk cId="595224669" sldId="272"/>
            <ac:spMk id="302" creationId="{53FADF39-4696-3239-0D3A-0E138697BB73}"/>
          </ac:spMkLst>
        </pc:spChg>
        <pc:spChg chg="mod">
          <ac:chgData name="Handy Arfiano Hastyawan" userId="e677cc07fa703c76" providerId="LiveId" clId="{18F97B3F-8E9F-43D0-A911-2DBB8B650D35}" dt="2024-06-09T16:24:00.417" v="4640" actId="207"/>
          <ac:spMkLst>
            <pc:docMk/>
            <pc:sldMk cId="595224669" sldId="272"/>
            <ac:spMk id="303" creationId="{F63AB43A-4A5E-6491-1078-E26CFB5DF57E}"/>
          </ac:spMkLst>
        </pc:spChg>
        <pc:spChg chg="mod">
          <ac:chgData name="Handy Arfiano Hastyawan" userId="e677cc07fa703c76" providerId="LiveId" clId="{18F97B3F-8E9F-43D0-A911-2DBB8B650D35}" dt="2024-06-09T16:24:00.417" v="4640" actId="207"/>
          <ac:spMkLst>
            <pc:docMk/>
            <pc:sldMk cId="595224669" sldId="272"/>
            <ac:spMk id="304" creationId="{8CB043BD-1D91-A472-DE93-D406E76DE15B}"/>
          </ac:spMkLst>
        </pc:spChg>
        <pc:spChg chg="mod">
          <ac:chgData name="Handy Arfiano Hastyawan" userId="e677cc07fa703c76" providerId="LiveId" clId="{18F97B3F-8E9F-43D0-A911-2DBB8B650D35}" dt="2024-06-09T16:24:00.417" v="4640" actId="207"/>
          <ac:spMkLst>
            <pc:docMk/>
            <pc:sldMk cId="595224669" sldId="272"/>
            <ac:spMk id="308" creationId="{7C76E36D-D006-9315-FB9B-8067CDAD0543}"/>
          </ac:spMkLst>
        </pc:spChg>
        <pc:spChg chg="mod">
          <ac:chgData name="Handy Arfiano Hastyawan" userId="e677cc07fa703c76" providerId="LiveId" clId="{18F97B3F-8E9F-43D0-A911-2DBB8B650D35}" dt="2024-06-09T16:24:00.417" v="4640" actId="207"/>
          <ac:spMkLst>
            <pc:docMk/>
            <pc:sldMk cId="595224669" sldId="272"/>
            <ac:spMk id="309" creationId="{C3B5A225-916E-9352-5A7C-83F288FB2BC1}"/>
          </ac:spMkLst>
        </pc:spChg>
        <pc:spChg chg="mod">
          <ac:chgData name="Handy Arfiano Hastyawan" userId="e677cc07fa703c76" providerId="LiveId" clId="{18F97B3F-8E9F-43D0-A911-2DBB8B650D35}" dt="2024-06-09T16:24:00.417" v="4640" actId="207"/>
          <ac:spMkLst>
            <pc:docMk/>
            <pc:sldMk cId="595224669" sldId="272"/>
            <ac:spMk id="310" creationId="{2902D64D-86FF-27A7-2A72-F409E4A41444}"/>
          </ac:spMkLst>
        </pc:spChg>
        <pc:spChg chg="mod">
          <ac:chgData name="Handy Arfiano Hastyawan" userId="e677cc07fa703c76" providerId="LiveId" clId="{18F97B3F-8E9F-43D0-A911-2DBB8B650D35}" dt="2024-06-09T16:24:00.417" v="4640" actId="207"/>
          <ac:spMkLst>
            <pc:docMk/>
            <pc:sldMk cId="595224669" sldId="272"/>
            <ac:spMk id="311" creationId="{58806A74-6F93-65FB-1C5A-D74F0A02CD7D}"/>
          </ac:spMkLst>
        </pc:spChg>
        <pc:spChg chg="mod">
          <ac:chgData name="Handy Arfiano Hastyawan" userId="e677cc07fa703c76" providerId="LiveId" clId="{18F97B3F-8E9F-43D0-A911-2DBB8B650D35}" dt="2024-06-09T16:24:00.417" v="4640" actId="207"/>
          <ac:spMkLst>
            <pc:docMk/>
            <pc:sldMk cId="595224669" sldId="272"/>
            <ac:spMk id="312" creationId="{008EE206-DD1B-C1D7-2237-51982C5F220F}"/>
          </ac:spMkLst>
        </pc:spChg>
        <pc:spChg chg="mod">
          <ac:chgData name="Handy Arfiano Hastyawan" userId="e677cc07fa703c76" providerId="LiveId" clId="{18F97B3F-8E9F-43D0-A911-2DBB8B650D35}" dt="2024-06-09T16:24:00.417" v="4640" actId="207"/>
          <ac:spMkLst>
            <pc:docMk/>
            <pc:sldMk cId="595224669" sldId="272"/>
            <ac:spMk id="313" creationId="{C415F808-0ABF-C1A1-6342-D99347066201}"/>
          </ac:spMkLst>
        </pc:spChg>
        <pc:spChg chg="mod">
          <ac:chgData name="Handy Arfiano Hastyawan" userId="e677cc07fa703c76" providerId="LiveId" clId="{18F97B3F-8E9F-43D0-A911-2DBB8B650D35}" dt="2024-06-09T16:24:00.417" v="4640" actId="207"/>
          <ac:spMkLst>
            <pc:docMk/>
            <pc:sldMk cId="595224669" sldId="272"/>
            <ac:spMk id="314" creationId="{A3F4CF3B-A52E-D572-E16D-6B91864B619C}"/>
          </ac:spMkLst>
        </pc:spChg>
        <pc:spChg chg="mod">
          <ac:chgData name="Handy Arfiano Hastyawan" userId="e677cc07fa703c76" providerId="LiveId" clId="{18F97B3F-8E9F-43D0-A911-2DBB8B650D35}" dt="2024-06-09T16:24:00.417" v="4640" actId="207"/>
          <ac:spMkLst>
            <pc:docMk/>
            <pc:sldMk cId="595224669" sldId="272"/>
            <ac:spMk id="315" creationId="{0D373D03-94E4-9A15-E568-9E7BF35E43B4}"/>
          </ac:spMkLst>
        </pc:spChg>
        <pc:spChg chg="mod">
          <ac:chgData name="Handy Arfiano Hastyawan" userId="e677cc07fa703c76" providerId="LiveId" clId="{18F97B3F-8E9F-43D0-A911-2DBB8B650D35}" dt="2024-06-09T16:24:00.417" v="4640" actId="207"/>
          <ac:spMkLst>
            <pc:docMk/>
            <pc:sldMk cId="595224669" sldId="272"/>
            <ac:spMk id="316" creationId="{6DEE2DFF-7E3F-D597-C806-D19968399104}"/>
          </ac:spMkLst>
        </pc:spChg>
        <pc:spChg chg="mod">
          <ac:chgData name="Handy Arfiano Hastyawan" userId="e677cc07fa703c76" providerId="LiveId" clId="{18F97B3F-8E9F-43D0-A911-2DBB8B650D35}" dt="2024-06-09T16:24:00.417" v="4640" actId="207"/>
          <ac:spMkLst>
            <pc:docMk/>
            <pc:sldMk cId="595224669" sldId="272"/>
            <ac:spMk id="317" creationId="{99692CB2-8389-3412-FCAA-EF18A8E5DE0A}"/>
          </ac:spMkLst>
        </pc:spChg>
        <pc:spChg chg="mod">
          <ac:chgData name="Handy Arfiano Hastyawan" userId="e677cc07fa703c76" providerId="LiveId" clId="{18F97B3F-8E9F-43D0-A911-2DBB8B650D35}" dt="2024-06-09T16:24:00.417" v="4640" actId="207"/>
          <ac:spMkLst>
            <pc:docMk/>
            <pc:sldMk cId="595224669" sldId="272"/>
            <ac:spMk id="318" creationId="{3AD84BAF-29CC-F4DD-7461-F4F00C5F3CBC}"/>
          </ac:spMkLst>
        </pc:spChg>
        <pc:spChg chg="mod">
          <ac:chgData name="Handy Arfiano Hastyawan" userId="e677cc07fa703c76" providerId="LiveId" clId="{18F97B3F-8E9F-43D0-A911-2DBB8B650D35}" dt="2024-06-09T16:24:00.417" v="4640" actId="207"/>
          <ac:spMkLst>
            <pc:docMk/>
            <pc:sldMk cId="595224669" sldId="272"/>
            <ac:spMk id="319" creationId="{DF0DFBB3-CFF8-2EBA-4531-4499DA92D919}"/>
          </ac:spMkLst>
        </pc:spChg>
        <pc:spChg chg="mod">
          <ac:chgData name="Handy Arfiano Hastyawan" userId="e677cc07fa703c76" providerId="LiveId" clId="{18F97B3F-8E9F-43D0-A911-2DBB8B650D35}" dt="2024-06-09T16:24:00.417" v="4640" actId="207"/>
          <ac:spMkLst>
            <pc:docMk/>
            <pc:sldMk cId="595224669" sldId="272"/>
            <ac:spMk id="320" creationId="{929A8F9D-1B9A-821D-C603-70936DF13B42}"/>
          </ac:spMkLst>
        </pc:spChg>
        <pc:spChg chg="mod">
          <ac:chgData name="Handy Arfiano Hastyawan" userId="e677cc07fa703c76" providerId="LiveId" clId="{18F97B3F-8E9F-43D0-A911-2DBB8B650D35}" dt="2024-06-09T16:24:00.417" v="4640" actId="207"/>
          <ac:spMkLst>
            <pc:docMk/>
            <pc:sldMk cId="595224669" sldId="272"/>
            <ac:spMk id="321" creationId="{1D32C889-56F2-A22F-81DC-0BDD44EFD8DE}"/>
          </ac:spMkLst>
        </pc:spChg>
        <pc:spChg chg="mod">
          <ac:chgData name="Handy Arfiano Hastyawan" userId="e677cc07fa703c76" providerId="LiveId" clId="{18F97B3F-8E9F-43D0-A911-2DBB8B650D35}" dt="2024-06-09T16:24:00.417" v="4640" actId="207"/>
          <ac:spMkLst>
            <pc:docMk/>
            <pc:sldMk cId="595224669" sldId="272"/>
            <ac:spMk id="322" creationId="{F6EDA9EE-4FE9-6236-B169-90FC2D32E213}"/>
          </ac:spMkLst>
        </pc:spChg>
        <pc:spChg chg="mod">
          <ac:chgData name="Handy Arfiano Hastyawan" userId="e677cc07fa703c76" providerId="LiveId" clId="{18F97B3F-8E9F-43D0-A911-2DBB8B650D35}" dt="2024-06-09T16:24:00.417" v="4640" actId="207"/>
          <ac:spMkLst>
            <pc:docMk/>
            <pc:sldMk cId="595224669" sldId="272"/>
            <ac:spMk id="323" creationId="{1B2F1C41-0546-47B1-A056-559D66F7D730}"/>
          </ac:spMkLst>
        </pc:spChg>
        <pc:spChg chg="mod">
          <ac:chgData name="Handy Arfiano Hastyawan" userId="e677cc07fa703c76" providerId="LiveId" clId="{18F97B3F-8E9F-43D0-A911-2DBB8B650D35}" dt="2024-06-09T16:24:00.417" v="4640" actId="207"/>
          <ac:spMkLst>
            <pc:docMk/>
            <pc:sldMk cId="595224669" sldId="272"/>
            <ac:spMk id="324" creationId="{52E8066B-C5C6-27FA-F895-790E3D81E79A}"/>
          </ac:spMkLst>
        </pc:spChg>
        <pc:spChg chg="mod">
          <ac:chgData name="Handy Arfiano Hastyawan" userId="e677cc07fa703c76" providerId="LiveId" clId="{18F97B3F-8E9F-43D0-A911-2DBB8B650D35}" dt="2024-06-09T16:24:00.417" v="4640" actId="207"/>
          <ac:spMkLst>
            <pc:docMk/>
            <pc:sldMk cId="595224669" sldId="272"/>
            <ac:spMk id="325" creationId="{658CCFCE-3478-8FB0-2E2F-B40074322355}"/>
          </ac:spMkLst>
        </pc:spChg>
        <pc:spChg chg="mod">
          <ac:chgData name="Handy Arfiano Hastyawan" userId="e677cc07fa703c76" providerId="LiveId" clId="{18F97B3F-8E9F-43D0-A911-2DBB8B650D35}" dt="2024-06-09T16:24:00.417" v="4640" actId="207"/>
          <ac:spMkLst>
            <pc:docMk/>
            <pc:sldMk cId="595224669" sldId="272"/>
            <ac:spMk id="326" creationId="{4F9254BD-7FD9-40EA-0954-A08BA23EF828}"/>
          </ac:spMkLst>
        </pc:spChg>
        <pc:spChg chg="mod">
          <ac:chgData name="Handy Arfiano Hastyawan" userId="e677cc07fa703c76" providerId="LiveId" clId="{18F97B3F-8E9F-43D0-A911-2DBB8B650D35}" dt="2024-06-09T16:24:00.417" v="4640" actId="207"/>
          <ac:spMkLst>
            <pc:docMk/>
            <pc:sldMk cId="595224669" sldId="272"/>
            <ac:spMk id="327" creationId="{AA6339C5-47AC-3E6F-B468-CC33FC8D9160}"/>
          </ac:spMkLst>
        </pc:spChg>
        <pc:spChg chg="mod">
          <ac:chgData name="Handy Arfiano Hastyawan" userId="e677cc07fa703c76" providerId="LiveId" clId="{18F97B3F-8E9F-43D0-A911-2DBB8B650D35}" dt="2024-06-09T16:24:00.417" v="4640" actId="207"/>
          <ac:spMkLst>
            <pc:docMk/>
            <pc:sldMk cId="595224669" sldId="272"/>
            <ac:spMk id="328" creationId="{0BA3FFB1-1F90-E7CA-5E29-4095446F158D}"/>
          </ac:spMkLst>
        </pc:spChg>
        <pc:grpChg chg="add del mod ord">
          <ac:chgData name="Handy Arfiano Hastyawan" userId="e677cc07fa703c76" providerId="LiveId" clId="{18F97B3F-8E9F-43D0-A911-2DBB8B650D35}" dt="2024-06-09T16:02:35.269" v="4522" actId="478"/>
          <ac:grpSpMkLst>
            <pc:docMk/>
            <pc:sldMk cId="595224669" sldId="272"/>
            <ac:grpSpMk id="19" creationId="{D2821C14-E54A-57C9-8AAA-7A7A7E20FBBE}"/>
          </ac:grpSpMkLst>
        </pc:grpChg>
        <pc:grpChg chg="add del mod">
          <ac:chgData name="Handy Arfiano Hastyawan" userId="e677cc07fa703c76" providerId="LiveId" clId="{18F97B3F-8E9F-43D0-A911-2DBB8B650D35}" dt="2024-06-09T16:20:14.109" v="4588" actId="478"/>
          <ac:grpSpMkLst>
            <pc:docMk/>
            <pc:sldMk cId="595224669" sldId="272"/>
            <ac:grpSpMk id="23" creationId="{0AB0C365-CF51-0893-D500-6BB0391ACDE4}"/>
          </ac:grpSpMkLst>
        </pc:grpChg>
        <pc:grpChg chg="mod">
          <ac:chgData name="Handy Arfiano Hastyawan" userId="e677cc07fa703c76" providerId="LiveId" clId="{18F97B3F-8E9F-43D0-A911-2DBB8B650D35}" dt="2024-06-09T16:19:08.099" v="4568"/>
          <ac:grpSpMkLst>
            <pc:docMk/>
            <pc:sldMk cId="595224669" sldId="272"/>
            <ac:grpSpMk id="24" creationId="{0783CF80-1BDD-7D3D-525F-C8C0A9765E62}"/>
          </ac:grpSpMkLst>
        </pc:grpChg>
        <pc:grpChg chg="mod">
          <ac:chgData name="Handy Arfiano Hastyawan" userId="e677cc07fa703c76" providerId="LiveId" clId="{18F97B3F-8E9F-43D0-A911-2DBB8B650D35}" dt="2024-06-09T16:19:08.099" v="4568"/>
          <ac:grpSpMkLst>
            <pc:docMk/>
            <pc:sldMk cId="595224669" sldId="272"/>
            <ac:grpSpMk id="25" creationId="{8844E615-01E4-C39A-9387-FD1C6E98190E}"/>
          </ac:grpSpMkLst>
        </pc:grpChg>
        <pc:grpChg chg="mod">
          <ac:chgData name="Handy Arfiano Hastyawan" userId="e677cc07fa703c76" providerId="LiveId" clId="{18F97B3F-8E9F-43D0-A911-2DBB8B650D35}" dt="2024-06-09T16:19:08.099" v="4568"/>
          <ac:grpSpMkLst>
            <pc:docMk/>
            <pc:sldMk cId="595224669" sldId="272"/>
            <ac:grpSpMk id="26" creationId="{90DA43CF-E428-F774-35C5-4600FB5F5429}"/>
          </ac:grpSpMkLst>
        </pc:grpChg>
        <pc:grpChg chg="mod">
          <ac:chgData name="Handy Arfiano Hastyawan" userId="e677cc07fa703c76" providerId="LiveId" clId="{18F97B3F-8E9F-43D0-A911-2DBB8B650D35}" dt="2024-06-09T16:19:08.099" v="4568"/>
          <ac:grpSpMkLst>
            <pc:docMk/>
            <pc:sldMk cId="595224669" sldId="272"/>
            <ac:grpSpMk id="27" creationId="{52C77F16-3D11-2022-806D-3469AECEA795}"/>
          </ac:grpSpMkLst>
        </pc:grpChg>
        <pc:grpChg chg="mod">
          <ac:chgData name="Handy Arfiano Hastyawan" userId="e677cc07fa703c76" providerId="LiveId" clId="{18F97B3F-8E9F-43D0-A911-2DBB8B650D35}" dt="2024-06-09T16:19:08.099" v="4568"/>
          <ac:grpSpMkLst>
            <pc:docMk/>
            <pc:sldMk cId="595224669" sldId="272"/>
            <ac:grpSpMk id="28" creationId="{0E4D67A3-D144-D9FD-85CF-0419EE3DD94C}"/>
          </ac:grpSpMkLst>
        </pc:grpChg>
        <pc:grpChg chg="mod">
          <ac:chgData name="Handy Arfiano Hastyawan" userId="e677cc07fa703c76" providerId="LiveId" clId="{18F97B3F-8E9F-43D0-A911-2DBB8B650D35}" dt="2024-06-09T16:19:08.099" v="4568"/>
          <ac:grpSpMkLst>
            <pc:docMk/>
            <pc:sldMk cId="595224669" sldId="272"/>
            <ac:grpSpMk id="29" creationId="{FB55C440-FB0F-07DD-538B-FDA61C2D95FA}"/>
          </ac:grpSpMkLst>
        </pc:grpChg>
        <pc:grpChg chg="mod">
          <ac:chgData name="Handy Arfiano Hastyawan" userId="e677cc07fa703c76" providerId="LiveId" clId="{18F97B3F-8E9F-43D0-A911-2DBB8B650D35}" dt="2024-06-09T16:19:08.099" v="4568"/>
          <ac:grpSpMkLst>
            <pc:docMk/>
            <pc:sldMk cId="595224669" sldId="272"/>
            <ac:grpSpMk id="51" creationId="{CAA07BBE-6F8F-9DC4-A826-123AA30EB9C3}"/>
          </ac:grpSpMkLst>
        </pc:grpChg>
        <pc:grpChg chg="mod">
          <ac:chgData name="Handy Arfiano Hastyawan" userId="e677cc07fa703c76" providerId="LiveId" clId="{18F97B3F-8E9F-43D0-A911-2DBB8B650D35}" dt="2024-06-09T16:19:08.099" v="4568"/>
          <ac:grpSpMkLst>
            <pc:docMk/>
            <pc:sldMk cId="595224669" sldId="272"/>
            <ac:grpSpMk id="52" creationId="{7DB5B35D-C35A-BC1E-89C5-2655DEC2ED8B}"/>
          </ac:grpSpMkLst>
        </pc:grpChg>
        <pc:grpChg chg="mod">
          <ac:chgData name="Handy Arfiano Hastyawan" userId="e677cc07fa703c76" providerId="LiveId" clId="{18F97B3F-8E9F-43D0-A911-2DBB8B650D35}" dt="2024-06-09T16:19:08.099" v="4568"/>
          <ac:grpSpMkLst>
            <pc:docMk/>
            <pc:sldMk cId="595224669" sldId="272"/>
            <ac:grpSpMk id="53" creationId="{8B83E13C-E80A-CC2A-EC17-8D50A8475195}"/>
          </ac:grpSpMkLst>
        </pc:grpChg>
        <pc:grpChg chg="mod">
          <ac:chgData name="Handy Arfiano Hastyawan" userId="e677cc07fa703c76" providerId="LiveId" clId="{18F97B3F-8E9F-43D0-A911-2DBB8B650D35}" dt="2024-06-09T16:19:08.099" v="4568"/>
          <ac:grpSpMkLst>
            <pc:docMk/>
            <pc:sldMk cId="595224669" sldId="272"/>
            <ac:grpSpMk id="75" creationId="{AEED8DC0-DFD2-3B8B-7D12-B9B5D1E32A8F}"/>
          </ac:grpSpMkLst>
        </pc:grpChg>
        <pc:grpChg chg="mod">
          <ac:chgData name="Handy Arfiano Hastyawan" userId="e677cc07fa703c76" providerId="LiveId" clId="{18F97B3F-8E9F-43D0-A911-2DBB8B650D35}" dt="2024-06-09T16:19:08.099" v="4568"/>
          <ac:grpSpMkLst>
            <pc:docMk/>
            <pc:sldMk cId="595224669" sldId="272"/>
            <ac:grpSpMk id="76" creationId="{7ABAA94F-6244-C614-16BE-457D34D18BE1}"/>
          </ac:grpSpMkLst>
        </pc:grpChg>
        <pc:grpChg chg="mod">
          <ac:chgData name="Handy Arfiano Hastyawan" userId="e677cc07fa703c76" providerId="LiveId" clId="{18F97B3F-8E9F-43D0-A911-2DBB8B650D35}" dt="2024-06-09T16:19:08.099" v="4568"/>
          <ac:grpSpMkLst>
            <pc:docMk/>
            <pc:sldMk cId="595224669" sldId="272"/>
            <ac:grpSpMk id="77" creationId="{10A23C15-BB63-20F1-A800-CE11EBB4F786}"/>
          </ac:grpSpMkLst>
        </pc:grpChg>
        <pc:grpChg chg="add mod">
          <ac:chgData name="Handy Arfiano Hastyawan" userId="e677cc07fa703c76" providerId="LiveId" clId="{18F97B3F-8E9F-43D0-A911-2DBB8B650D35}" dt="2024-06-09T16:23:48.931" v="4637" actId="1038"/>
          <ac:grpSpMkLst>
            <pc:docMk/>
            <pc:sldMk cId="595224669" sldId="272"/>
            <ac:grpSpMk id="100" creationId="{A37A7A06-4ADD-481F-92C3-91BA0935EEBB}"/>
          </ac:grpSpMkLst>
        </pc:grpChg>
        <pc:grpChg chg="mod">
          <ac:chgData name="Handy Arfiano Hastyawan" userId="e677cc07fa703c76" providerId="LiveId" clId="{18F97B3F-8E9F-43D0-A911-2DBB8B650D35}" dt="2024-06-09T16:19:46.428" v="4578"/>
          <ac:grpSpMkLst>
            <pc:docMk/>
            <pc:sldMk cId="595224669" sldId="272"/>
            <ac:grpSpMk id="101" creationId="{9FBB1772-EF8B-8FFF-7E8D-AA43346240B1}"/>
          </ac:grpSpMkLst>
        </pc:grpChg>
        <pc:grpChg chg="mod">
          <ac:chgData name="Handy Arfiano Hastyawan" userId="e677cc07fa703c76" providerId="LiveId" clId="{18F97B3F-8E9F-43D0-A911-2DBB8B650D35}" dt="2024-06-09T16:19:46.428" v="4578"/>
          <ac:grpSpMkLst>
            <pc:docMk/>
            <pc:sldMk cId="595224669" sldId="272"/>
            <ac:grpSpMk id="102" creationId="{7A90C37F-867E-8413-13F0-51D76164ABBC}"/>
          </ac:grpSpMkLst>
        </pc:grpChg>
        <pc:grpChg chg="mod">
          <ac:chgData name="Handy Arfiano Hastyawan" userId="e677cc07fa703c76" providerId="LiveId" clId="{18F97B3F-8E9F-43D0-A911-2DBB8B650D35}" dt="2024-06-09T16:19:46.428" v="4578"/>
          <ac:grpSpMkLst>
            <pc:docMk/>
            <pc:sldMk cId="595224669" sldId="272"/>
            <ac:grpSpMk id="103" creationId="{ACD6A0EF-A41F-2F90-732D-D8EC8FBD53F2}"/>
          </ac:grpSpMkLst>
        </pc:grpChg>
        <pc:grpChg chg="mod">
          <ac:chgData name="Handy Arfiano Hastyawan" userId="e677cc07fa703c76" providerId="LiveId" clId="{18F97B3F-8E9F-43D0-A911-2DBB8B650D35}" dt="2024-06-09T16:19:46.428" v="4578"/>
          <ac:grpSpMkLst>
            <pc:docMk/>
            <pc:sldMk cId="595224669" sldId="272"/>
            <ac:grpSpMk id="104" creationId="{BA7E6271-DF86-062C-A496-7C130C35D111}"/>
          </ac:grpSpMkLst>
        </pc:grpChg>
        <pc:grpChg chg="mod">
          <ac:chgData name="Handy Arfiano Hastyawan" userId="e677cc07fa703c76" providerId="LiveId" clId="{18F97B3F-8E9F-43D0-A911-2DBB8B650D35}" dt="2024-06-09T16:19:46.428" v="4578"/>
          <ac:grpSpMkLst>
            <pc:docMk/>
            <pc:sldMk cId="595224669" sldId="272"/>
            <ac:grpSpMk id="105" creationId="{18642A8A-4FF0-12B9-66DC-05701E3E8E91}"/>
          </ac:grpSpMkLst>
        </pc:grpChg>
        <pc:grpChg chg="mod">
          <ac:chgData name="Handy Arfiano Hastyawan" userId="e677cc07fa703c76" providerId="LiveId" clId="{18F97B3F-8E9F-43D0-A911-2DBB8B650D35}" dt="2024-06-09T16:19:46.428" v="4578"/>
          <ac:grpSpMkLst>
            <pc:docMk/>
            <pc:sldMk cId="595224669" sldId="272"/>
            <ac:grpSpMk id="106" creationId="{FE966F68-BA15-5991-39AD-C5F73D22477C}"/>
          </ac:grpSpMkLst>
        </pc:grpChg>
        <pc:grpChg chg="mod">
          <ac:chgData name="Handy Arfiano Hastyawan" userId="e677cc07fa703c76" providerId="LiveId" clId="{18F97B3F-8E9F-43D0-A911-2DBB8B650D35}" dt="2024-06-09T16:19:46.428" v="4578"/>
          <ac:grpSpMkLst>
            <pc:docMk/>
            <pc:sldMk cId="595224669" sldId="272"/>
            <ac:grpSpMk id="128" creationId="{2024F3D7-8FE7-0A91-6F90-810F39F80A40}"/>
          </ac:grpSpMkLst>
        </pc:grpChg>
        <pc:grpChg chg="mod">
          <ac:chgData name="Handy Arfiano Hastyawan" userId="e677cc07fa703c76" providerId="LiveId" clId="{18F97B3F-8E9F-43D0-A911-2DBB8B650D35}" dt="2024-06-09T16:19:46.428" v="4578"/>
          <ac:grpSpMkLst>
            <pc:docMk/>
            <pc:sldMk cId="595224669" sldId="272"/>
            <ac:grpSpMk id="129" creationId="{B5DFBC8C-8EEF-795C-8903-ED455544C7FD}"/>
          </ac:grpSpMkLst>
        </pc:grpChg>
        <pc:grpChg chg="mod">
          <ac:chgData name="Handy Arfiano Hastyawan" userId="e677cc07fa703c76" providerId="LiveId" clId="{18F97B3F-8E9F-43D0-A911-2DBB8B650D35}" dt="2024-06-09T16:19:46.428" v="4578"/>
          <ac:grpSpMkLst>
            <pc:docMk/>
            <pc:sldMk cId="595224669" sldId="272"/>
            <ac:grpSpMk id="130" creationId="{BDF504B2-04EF-E8D4-9723-AFBD9FE93A22}"/>
          </ac:grpSpMkLst>
        </pc:grpChg>
        <pc:grpChg chg="mod">
          <ac:chgData name="Handy Arfiano Hastyawan" userId="e677cc07fa703c76" providerId="LiveId" clId="{18F97B3F-8E9F-43D0-A911-2DBB8B650D35}" dt="2024-06-09T16:19:46.428" v="4578"/>
          <ac:grpSpMkLst>
            <pc:docMk/>
            <pc:sldMk cId="595224669" sldId="272"/>
            <ac:grpSpMk id="152" creationId="{A83E2C1F-4C66-2416-8981-20F27094D3FD}"/>
          </ac:grpSpMkLst>
        </pc:grpChg>
        <pc:grpChg chg="mod">
          <ac:chgData name="Handy Arfiano Hastyawan" userId="e677cc07fa703c76" providerId="LiveId" clId="{18F97B3F-8E9F-43D0-A911-2DBB8B650D35}" dt="2024-06-09T16:19:46.428" v="4578"/>
          <ac:grpSpMkLst>
            <pc:docMk/>
            <pc:sldMk cId="595224669" sldId="272"/>
            <ac:grpSpMk id="153" creationId="{C37240C4-8BF3-3319-0D37-0D00B74FB6FA}"/>
          </ac:grpSpMkLst>
        </pc:grpChg>
        <pc:grpChg chg="mod">
          <ac:chgData name="Handy Arfiano Hastyawan" userId="e677cc07fa703c76" providerId="LiveId" clId="{18F97B3F-8E9F-43D0-A911-2DBB8B650D35}" dt="2024-06-09T16:19:46.428" v="4578"/>
          <ac:grpSpMkLst>
            <pc:docMk/>
            <pc:sldMk cId="595224669" sldId="272"/>
            <ac:grpSpMk id="154" creationId="{ACA1528D-9294-A825-8E4B-48B2B1B49562}"/>
          </ac:grpSpMkLst>
        </pc:grpChg>
        <pc:grpChg chg="add mod">
          <ac:chgData name="Handy Arfiano Hastyawan" userId="e677cc07fa703c76" providerId="LiveId" clId="{18F97B3F-8E9F-43D0-A911-2DBB8B650D35}" dt="2024-06-09T16:20:19.837" v="4589"/>
          <ac:grpSpMkLst>
            <pc:docMk/>
            <pc:sldMk cId="595224669" sldId="272"/>
            <ac:grpSpMk id="176" creationId="{9A2F2501-18F2-B8A0-9E0B-41A1FB7C0265}"/>
          </ac:grpSpMkLst>
        </pc:grpChg>
        <pc:grpChg chg="mod">
          <ac:chgData name="Handy Arfiano Hastyawan" userId="e677cc07fa703c76" providerId="LiveId" clId="{18F97B3F-8E9F-43D0-A911-2DBB8B650D35}" dt="2024-06-09T16:20:19.837" v="4589"/>
          <ac:grpSpMkLst>
            <pc:docMk/>
            <pc:sldMk cId="595224669" sldId="272"/>
            <ac:grpSpMk id="177" creationId="{095D0A95-44F0-931C-03D3-29CF5BE9B4C6}"/>
          </ac:grpSpMkLst>
        </pc:grpChg>
        <pc:grpChg chg="mod">
          <ac:chgData name="Handy Arfiano Hastyawan" userId="e677cc07fa703c76" providerId="LiveId" clId="{18F97B3F-8E9F-43D0-A911-2DBB8B650D35}" dt="2024-06-09T16:20:19.837" v="4589"/>
          <ac:grpSpMkLst>
            <pc:docMk/>
            <pc:sldMk cId="595224669" sldId="272"/>
            <ac:grpSpMk id="178" creationId="{C8F26CFA-A390-B018-049C-557124C4F2C4}"/>
          </ac:grpSpMkLst>
        </pc:grpChg>
        <pc:grpChg chg="mod">
          <ac:chgData name="Handy Arfiano Hastyawan" userId="e677cc07fa703c76" providerId="LiveId" clId="{18F97B3F-8E9F-43D0-A911-2DBB8B650D35}" dt="2024-06-09T16:20:19.837" v="4589"/>
          <ac:grpSpMkLst>
            <pc:docMk/>
            <pc:sldMk cId="595224669" sldId="272"/>
            <ac:grpSpMk id="179" creationId="{3144ABA0-BA16-9161-106A-D59954505855}"/>
          </ac:grpSpMkLst>
        </pc:grpChg>
        <pc:grpChg chg="mod">
          <ac:chgData name="Handy Arfiano Hastyawan" userId="e677cc07fa703c76" providerId="LiveId" clId="{18F97B3F-8E9F-43D0-A911-2DBB8B650D35}" dt="2024-06-09T16:20:19.837" v="4589"/>
          <ac:grpSpMkLst>
            <pc:docMk/>
            <pc:sldMk cId="595224669" sldId="272"/>
            <ac:grpSpMk id="180" creationId="{9AA02C01-0CC3-3BD4-B9A4-37B784029C42}"/>
          </ac:grpSpMkLst>
        </pc:grpChg>
        <pc:grpChg chg="mod">
          <ac:chgData name="Handy Arfiano Hastyawan" userId="e677cc07fa703c76" providerId="LiveId" clId="{18F97B3F-8E9F-43D0-A911-2DBB8B650D35}" dt="2024-06-09T16:20:19.837" v="4589"/>
          <ac:grpSpMkLst>
            <pc:docMk/>
            <pc:sldMk cId="595224669" sldId="272"/>
            <ac:grpSpMk id="181" creationId="{9D2DCEF0-B762-21DE-ED66-94E291D64746}"/>
          </ac:grpSpMkLst>
        </pc:grpChg>
        <pc:grpChg chg="mod">
          <ac:chgData name="Handy Arfiano Hastyawan" userId="e677cc07fa703c76" providerId="LiveId" clId="{18F97B3F-8E9F-43D0-A911-2DBB8B650D35}" dt="2024-06-09T16:20:19.837" v="4589"/>
          <ac:grpSpMkLst>
            <pc:docMk/>
            <pc:sldMk cId="595224669" sldId="272"/>
            <ac:grpSpMk id="182" creationId="{0C553142-DBDD-E25B-DFBE-3B8A427614D4}"/>
          </ac:grpSpMkLst>
        </pc:grpChg>
        <pc:grpChg chg="mod">
          <ac:chgData name="Handy Arfiano Hastyawan" userId="e677cc07fa703c76" providerId="LiveId" clId="{18F97B3F-8E9F-43D0-A911-2DBB8B650D35}" dt="2024-06-09T16:20:19.837" v="4589"/>
          <ac:grpSpMkLst>
            <pc:docMk/>
            <pc:sldMk cId="595224669" sldId="272"/>
            <ac:grpSpMk id="204" creationId="{1FCD3CE0-C674-A426-09CC-ED09431EBDA3}"/>
          </ac:grpSpMkLst>
        </pc:grpChg>
        <pc:grpChg chg="mod">
          <ac:chgData name="Handy Arfiano Hastyawan" userId="e677cc07fa703c76" providerId="LiveId" clId="{18F97B3F-8E9F-43D0-A911-2DBB8B650D35}" dt="2024-06-09T16:20:19.837" v="4589"/>
          <ac:grpSpMkLst>
            <pc:docMk/>
            <pc:sldMk cId="595224669" sldId="272"/>
            <ac:grpSpMk id="205" creationId="{D9F2BF45-4D19-9A30-A13E-E96E49F48D00}"/>
          </ac:grpSpMkLst>
        </pc:grpChg>
        <pc:grpChg chg="mod">
          <ac:chgData name="Handy Arfiano Hastyawan" userId="e677cc07fa703c76" providerId="LiveId" clId="{18F97B3F-8E9F-43D0-A911-2DBB8B650D35}" dt="2024-06-09T16:20:19.837" v="4589"/>
          <ac:grpSpMkLst>
            <pc:docMk/>
            <pc:sldMk cId="595224669" sldId="272"/>
            <ac:grpSpMk id="206" creationId="{95918261-7C88-1033-9D02-EA082179AC1F}"/>
          </ac:grpSpMkLst>
        </pc:grpChg>
        <pc:grpChg chg="mod">
          <ac:chgData name="Handy Arfiano Hastyawan" userId="e677cc07fa703c76" providerId="LiveId" clId="{18F97B3F-8E9F-43D0-A911-2DBB8B650D35}" dt="2024-06-09T16:20:19.837" v="4589"/>
          <ac:grpSpMkLst>
            <pc:docMk/>
            <pc:sldMk cId="595224669" sldId="272"/>
            <ac:grpSpMk id="228" creationId="{A99B6A55-3574-2A2A-4163-907DB705B813}"/>
          </ac:grpSpMkLst>
        </pc:grpChg>
        <pc:grpChg chg="mod">
          <ac:chgData name="Handy Arfiano Hastyawan" userId="e677cc07fa703c76" providerId="LiveId" clId="{18F97B3F-8E9F-43D0-A911-2DBB8B650D35}" dt="2024-06-09T16:20:19.837" v="4589"/>
          <ac:grpSpMkLst>
            <pc:docMk/>
            <pc:sldMk cId="595224669" sldId="272"/>
            <ac:grpSpMk id="229" creationId="{C9D358A8-B1A5-8BBD-C421-4C933A2B817D}"/>
          </ac:grpSpMkLst>
        </pc:grpChg>
        <pc:grpChg chg="mod">
          <ac:chgData name="Handy Arfiano Hastyawan" userId="e677cc07fa703c76" providerId="LiveId" clId="{18F97B3F-8E9F-43D0-A911-2DBB8B650D35}" dt="2024-06-09T16:20:19.837" v="4589"/>
          <ac:grpSpMkLst>
            <pc:docMk/>
            <pc:sldMk cId="595224669" sldId="272"/>
            <ac:grpSpMk id="230" creationId="{32B6BA21-E99E-C80A-6ED3-69B4ED62FD6B}"/>
          </ac:grpSpMkLst>
        </pc:grpChg>
        <pc:grpChg chg="add mod">
          <ac:chgData name="Handy Arfiano Hastyawan" userId="e677cc07fa703c76" providerId="LiveId" clId="{18F97B3F-8E9F-43D0-A911-2DBB8B650D35}" dt="2024-06-09T16:24:30.817" v="4643" actId="1076"/>
          <ac:grpSpMkLst>
            <pc:docMk/>
            <pc:sldMk cId="595224669" sldId="272"/>
            <ac:grpSpMk id="253" creationId="{50570691-45C8-EFC7-9185-963CF9722A1C}"/>
          </ac:grpSpMkLst>
        </pc:grpChg>
        <pc:grpChg chg="mod">
          <ac:chgData name="Handy Arfiano Hastyawan" userId="e677cc07fa703c76" providerId="LiveId" clId="{18F97B3F-8E9F-43D0-A911-2DBB8B650D35}" dt="2024-06-09T16:24:00.417" v="4640" actId="207"/>
          <ac:grpSpMkLst>
            <pc:docMk/>
            <pc:sldMk cId="595224669" sldId="272"/>
            <ac:grpSpMk id="254" creationId="{F3BC6E49-8DFE-4553-DC81-EF0C2204E958}"/>
          </ac:grpSpMkLst>
        </pc:grpChg>
        <pc:grpChg chg="mod">
          <ac:chgData name="Handy Arfiano Hastyawan" userId="e677cc07fa703c76" providerId="LiveId" clId="{18F97B3F-8E9F-43D0-A911-2DBB8B650D35}" dt="2024-06-09T16:24:00.417" v="4640" actId="207"/>
          <ac:grpSpMkLst>
            <pc:docMk/>
            <pc:sldMk cId="595224669" sldId="272"/>
            <ac:grpSpMk id="255" creationId="{51AEF31B-6F3A-B5E1-77E5-D42C3A4319B1}"/>
          </ac:grpSpMkLst>
        </pc:grpChg>
        <pc:grpChg chg="mod">
          <ac:chgData name="Handy Arfiano Hastyawan" userId="e677cc07fa703c76" providerId="LiveId" clId="{18F97B3F-8E9F-43D0-A911-2DBB8B650D35}" dt="2024-06-09T16:24:00.417" v="4640" actId="207"/>
          <ac:grpSpMkLst>
            <pc:docMk/>
            <pc:sldMk cId="595224669" sldId="272"/>
            <ac:grpSpMk id="256" creationId="{B4836B6B-B905-D57A-E8B1-ECAEDF48B34D}"/>
          </ac:grpSpMkLst>
        </pc:grpChg>
        <pc:grpChg chg="mod">
          <ac:chgData name="Handy Arfiano Hastyawan" userId="e677cc07fa703c76" providerId="LiveId" clId="{18F97B3F-8E9F-43D0-A911-2DBB8B650D35}" dt="2024-06-09T16:24:00.417" v="4640" actId="207"/>
          <ac:grpSpMkLst>
            <pc:docMk/>
            <pc:sldMk cId="595224669" sldId="272"/>
            <ac:grpSpMk id="257" creationId="{791C10B0-4447-0DFB-8295-CB57DB395E8D}"/>
          </ac:grpSpMkLst>
        </pc:grpChg>
        <pc:grpChg chg="mod">
          <ac:chgData name="Handy Arfiano Hastyawan" userId="e677cc07fa703c76" providerId="LiveId" clId="{18F97B3F-8E9F-43D0-A911-2DBB8B650D35}" dt="2024-06-09T16:24:00.417" v="4640" actId="207"/>
          <ac:grpSpMkLst>
            <pc:docMk/>
            <pc:sldMk cId="595224669" sldId="272"/>
            <ac:grpSpMk id="258" creationId="{A7053F24-6856-6240-9DDA-83A44CE06C44}"/>
          </ac:grpSpMkLst>
        </pc:grpChg>
        <pc:grpChg chg="mod">
          <ac:chgData name="Handy Arfiano Hastyawan" userId="e677cc07fa703c76" providerId="LiveId" clId="{18F97B3F-8E9F-43D0-A911-2DBB8B650D35}" dt="2024-06-09T16:24:00.417" v="4640" actId="207"/>
          <ac:grpSpMkLst>
            <pc:docMk/>
            <pc:sldMk cId="595224669" sldId="272"/>
            <ac:grpSpMk id="259" creationId="{747223C0-8352-72B3-492C-A49A867835DD}"/>
          </ac:grpSpMkLst>
        </pc:grpChg>
        <pc:grpChg chg="mod">
          <ac:chgData name="Handy Arfiano Hastyawan" userId="e677cc07fa703c76" providerId="LiveId" clId="{18F97B3F-8E9F-43D0-A911-2DBB8B650D35}" dt="2024-06-09T16:24:00.417" v="4640" actId="207"/>
          <ac:grpSpMkLst>
            <pc:docMk/>
            <pc:sldMk cId="595224669" sldId="272"/>
            <ac:grpSpMk id="281" creationId="{948EBC0F-51BA-7357-C081-1D2228355870}"/>
          </ac:grpSpMkLst>
        </pc:grpChg>
        <pc:grpChg chg="mod">
          <ac:chgData name="Handy Arfiano Hastyawan" userId="e677cc07fa703c76" providerId="LiveId" clId="{18F97B3F-8E9F-43D0-A911-2DBB8B650D35}" dt="2024-06-09T16:24:00.417" v="4640" actId="207"/>
          <ac:grpSpMkLst>
            <pc:docMk/>
            <pc:sldMk cId="595224669" sldId="272"/>
            <ac:grpSpMk id="282" creationId="{44D3E724-A3CC-DFCD-FA34-FA9AC8BC3102}"/>
          </ac:grpSpMkLst>
        </pc:grpChg>
        <pc:grpChg chg="mod">
          <ac:chgData name="Handy Arfiano Hastyawan" userId="e677cc07fa703c76" providerId="LiveId" clId="{18F97B3F-8E9F-43D0-A911-2DBB8B650D35}" dt="2024-06-09T16:24:00.417" v="4640" actId="207"/>
          <ac:grpSpMkLst>
            <pc:docMk/>
            <pc:sldMk cId="595224669" sldId="272"/>
            <ac:grpSpMk id="283" creationId="{52E341C2-CBB5-5720-7D1A-D0E37EA69E3D}"/>
          </ac:grpSpMkLst>
        </pc:grpChg>
        <pc:grpChg chg="mod">
          <ac:chgData name="Handy Arfiano Hastyawan" userId="e677cc07fa703c76" providerId="LiveId" clId="{18F97B3F-8E9F-43D0-A911-2DBB8B650D35}" dt="2024-06-09T16:24:00.417" v="4640" actId="207"/>
          <ac:grpSpMkLst>
            <pc:docMk/>
            <pc:sldMk cId="595224669" sldId="272"/>
            <ac:grpSpMk id="305" creationId="{79C906BC-3D6C-7322-9731-90BDBBC7CEAE}"/>
          </ac:grpSpMkLst>
        </pc:grpChg>
        <pc:grpChg chg="mod">
          <ac:chgData name="Handy Arfiano Hastyawan" userId="e677cc07fa703c76" providerId="LiveId" clId="{18F97B3F-8E9F-43D0-A911-2DBB8B650D35}" dt="2024-06-09T16:24:00.417" v="4640" actId="207"/>
          <ac:grpSpMkLst>
            <pc:docMk/>
            <pc:sldMk cId="595224669" sldId="272"/>
            <ac:grpSpMk id="306" creationId="{CC9AEED2-E487-BBD2-7214-A2FA499209FE}"/>
          </ac:grpSpMkLst>
        </pc:grpChg>
        <pc:grpChg chg="mod">
          <ac:chgData name="Handy Arfiano Hastyawan" userId="e677cc07fa703c76" providerId="LiveId" clId="{18F97B3F-8E9F-43D0-A911-2DBB8B650D35}" dt="2024-06-09T16:24:00.417" v="4640" actId="207"/>
          <ac:grpSpMkLst>
            <pc:docMk/>
            <pc:sldMk cId="595224669" sldId="272"/>
            <ac:grpSpMk id="307" creationId="{E8ECA1E4-0936-B92F-0B48-08EC44B21900}"/>
          </ac:grpSpMkLst>
        </pc:grpChg>
        <pc:picChg chg="del">
          <ac:chgData name="Handy Arfiano Hastyawan" userId="e677cc07fa703c76" providerId="LiveId" clId="{18F97B3F-8E9F-43D0-A911-2DBB8B650D35}" dt="2024-06-09T15:39:24.556" v="4451" actId="478"/>
          <ac:picMkLst>
            <pc:docMk/>
            <pc:sldMk cId="595224669" sldId="272"/>
            <ac:picMk id="3" creationId="{37896914-030C-3189-3311-51E164A79B23}"/>
          </ac:picMkLst>
        </pc:picChg>
        <pc:picChg chg="del">
          <ac:chgData name="Handy Arfiano Hastyawan" userId="e677cc07fa703c76" providerId="LiveId" clId="{18F97B3F-8E9F-43D0-A911-2DBB8B650D35}" dt="2024-06-09T15:39:24.556" v="4451" actId="478"/>
          <ac:picMkLst>
            <pc:docMk/>
            <pc:sldMk cId="595224669" sldId="272"/>
            <ac:picMk id="6" creationId="{D136B64F-0979-B1AF-B01A-FA5D49DE5DBA}"/>
          </ac:picMkLst>
        </pc:picChg>
        <pc:picChg chg="del">
          <ac:chgData name="Handy Arfiano Hastyawan" userId="e677cc07fa703c76" providerId="LiveId" clId="{18F97B3F-8E9F-43D0-A911-2DBB8B650D35}" dt="2024-06-09T15:39:24.556" v="4451" actId="478"/>
          <ac:picMkLst>
            <pc:docMk/>
            <pc:sldMk cId="595224669" sldId="272"/>
            <ac:picMk id="8" creationId="{93CB7AE9-7F97-9D8B-59FF-0941FF462C91}"/>
          </ac:picMkLst>
        </pc:picChg>
        <pc:picChg chg="add del mod">
          <ac:chgData name="Handy Arfiano Hastyawan" userId="e677cc07fa703c76" providerId="LiveId" clId="{18F97B3F-8E9F-43D0-A911-2DBB8B650D35}" dt="2024-06-09T15:52:00.221" v="4462" actId="478"/>
          <ac:picMkLst>
            <pc:docMk/>
            <pc:sldMk cId="595224669" sldId="272"/>
            <ac:picMk id="13" creationId="{285C24D7-A8D9-1233-9684-51ECAA985B1D}"/>
          </ac:picMkLst>
        </pc:picChg>
        <pc:picChg chg="add mod">
          <ac:chgData name="Handy Arfiano Hastyawan" userId="e677cc07fa703c76" providerId="LiveId" clId="{18F97B3F-8E9F-43D0-A911-2DBB8B650D35}" dt="2024-06-10T03:39:09.266" v="6170" actId="14100"/>
          <ac:picMkLst>
            <pc:docMk/>
            <pc:sldMk cId="595224669" sldId="272"/>
            <ac:picMk id="15" creationId="{A8CBC9C4-366B-A7F5-116E-8D22AB0ECB54}"/>
          </ac:picMkLst>
        </pc:picChg>
        <pc:picChg chg="add mod">
          <ac:chgData name="Handy Arfiano Hastyawan" userId="e677cc07fa703c76" providerId="LiveId" clId="{18F97B3F-8E9F-43D0-A911-2DBB8B650D35}" dt="2024-06-09T16:19:11.668" v="4570" actId="571"/>
          <ac:picMkLst>
            <pc:docMk/>
            <pc:sldMk cId="595224669" sldId="272"/>
            <ac:picMk id="99" creationId="{46EBE00D-F1B5-EA75-240A-3F3BEC535650}"/>
          </ac:picMkLst>
        </pc:picChg>
        <pc:cxnChg chg="del">
          <ac:chgData name="Handy Arfiano Hastyawan" userId="e677cc07fa703c76" providerId="LiveId" clId="{18F97B3F-8E9F-43D0-A911-2DBB8B650D35}" dt="2024-06-09T15:39:24.556" v="4451" actId="478"/>
          <ac:cxnSpMkLst>
            <pc:docMk/>
            <pc:sldMk cId="595224669" sldId="272"/>
            <ac:cxnSpMk id="10" creationId="{8B42737B-8B22-8E17-27AF-D8D1BD7403CD}"/>
          </ac:cxnSpMkLst>
        </pc:cxnChg>
      </pc:sldChg>
      <pc:sldChg chg="addSp delSp modSp mod modTransition setBg">
        <pc:chgData name="Handy Arfiano Hastyawan" userId="e677cc07fa703c76" providerId="LiveId" clId="{18F97B3F-8E9F-43D0-A911-2DBB8B650D35}" dt="2024-06-09T16:14:20.869" v="4525"/>
        <pc:sldMkLst>
          <pc:docMk/>
          <pc:sldMk cId="167430589" sldId="273"/>
        </pc:sldMkLst>
        <pc:spChg chg="del mod">
          <ac:chgData name="Handy Arfiano Hastyawan" userId="e677cc07fa703c76" providerId="LiveId" clId="{18F97B3F-8E9F-43D0-A911-2DBB8B650D35}" dt="2024-06-09T12:21:07.250" v="179" actId="478"/>
          <ac:spMkLst>
            <pc:docMk/>
            <pc:sldMk cId="167430589" sldId="273"/>
            <ac:spMk id="2" creationId="{C916E40C-E813-2025-5C56-EFBCF0F52B18}"/>
          </ac:spMkLst>
        </pc:spChg>
        <pc:spChg chg="del">
          <ac:chgData name="Handy Arfiano Hastyawan" userId="e677cc07fa703c76" providerId="LiveId" clId="{18F97B3F-8E9F-43D0-A911-2DBB8B650D35}" dt="2024-06-09T12:21:10.578" v="180" actId="478"/>
          <ac:spMkLst>
            <pc:docMk/>
            <pc:sldMk cId="167430589" sldId="273"/>
            <ac:spMk id="3" creationId="{3BC37CBA-E839-BB98-3FFE-B6A25D4ADBE2}"/>
          </ac:spMkLst>
        </pc:spChg>
        <pc:spChg chg="del mod">
          <ac:chgData name="Handy Arfiano Hastyawan" userId="e677cc07fa703c76" providerId="LiveId" clId="{18F97B3F-8E9F-43D0-A911-2DBB8B650D35}" dt="2024-06-09T12:30:31.300" v="207" actId="478"/>
          <ac:spMkLst>
            <pc:docMk/>
            <pc:sldMk cId="167430589" sldId="273"/>
            <ac:spMk id="4" creationId="{B0456D8C-7097-91CC-658E-A8278903855A}"/>
          </ac:spMkLst>
        </pc:spChg>
        <pc:spChg chg="del">
          <ac:chgData name="Handy Arfiano Hastyawan" userId="e677cc07fa703c76" providerId="LiveId" clId="{18F97B3F-8E9F-43D0-A911-2DBB8B650D35}" dt="2024-06-09T12:21:02.758" v="177" actId="478"/>
          <ac:spMkLst>
            <pc:docMk/>
            <pc:sldMk cId="167430589" sldId="273"/>
            <ac:spMk id="7" creationId="{B961F837-8AE3-C899-72B3-0F543E945741}"/>
          </ac:spMkLst>
        </pc:spChg>
        <pc:spChg chg="del">
          <ac:chgData name="Handy Arfiano Hastyawan" userId="e677cc07fa703c76" providerId="LiveId" clId="{18F97B3F-8E9F-43D0-A911-2DBB8B650D35}" dt="2024-06-09T12:21:15.891" v="182" actId="478"/>
          <ac:spMkLst>
            <pc:docMk/>
            <pc:sldMk cId="167430589" sldId="273"/>
            <ac:spMk id="9" creationId="{05418AF6-001D-EA9B-81E4-CAA7B470701E}"/>
          </ac:spMkLst>
        </pc:spChg>
        <pc:spChg chg="add del mod">
          <ac:chgData name="Handy Arfiano Hastyawan" userId="e677cc07fa703c76" providerId="LiveId" clId="{18F97B3F-8E9F-43D0-A911-2DBB8B650D35}" dt="2024-06-09T12:21:13.406" v="181" actId="478"/>
          <ac:spMkLst>
            <pc:docMk/>
            <pc:sldMk cId="167430589" sldId="273"/>
            <ac:spMk id="10" creationId="{4B6B3928-F95B-8815-9274-627D092713FD}"/>
          </ac:spMkLst>
        </pc:spChg>
        <pc:spChg chg="del">
          <ac:chgData name="Handy Arfiano Hastyawan" userId="e677cc07fa703c76" providerId="LiveId" clId="{18F97B3F-8E9F-43D0-A911-2DBB8B650D35}" dt="2024-06-09T12:30:33.958" v="209" actId="478"/>
          <ac:spMkLst>
            <pc:docMk/>
            <pc:sldMk cId="167430589" sldId="273"/>
            <ac:spMk id="12" creationId="{FC044391-7DBC-DFE8-BCB5-D79BC720E0A4}"/>
          </ac:spMkLst>
        </pc:spChg>
        <pc:spChg chg="add mod">
          <ac:chgData name="Handy Arfiano Hastyawan" userId="e677cc07fa703c76" providerId="LiveId" clId="{18F97B3F-8E9F-43D0-A911-2DBB8B650D35}" dt="2024-06-09T16:14:20.869" v="4525"/>
          <ac:spMkLst>
            <pc:docMk/>
            <pc:sldMk cId="167430589" sldId="273"/>
            <ac:spMk id="20" creationId="{A883DFB6-6D11-E343-00B6-6093BF908431}"/>
          </ac:spMkLst>
        </pc:spChg>
        <pc:spChg chg="add mod">
          <ac:chgData name="Handy Arfiano Hastyawan" userId="e677cc07fa703c76" providerId="LiveId" clId="{18F97B3F-8E9F-43D0-A911-2DBB8B650D35}" dt="2024-06-09T16:14:20.869" v="4525"/>
          <ac:spMkLst>
            <pc:docMk/>
            <pc:sldMk cId="167430589" sldId="273"/>
            <ac:spMk id="21" creationId="{68EDBF23-561C-CDCC-6EED-3629C89B4FEB}"/>
          </ac:spMkLst>
        </pc:spChg>
        <pc:spChg chg="add mod">
          <ac:chgData name="Handy Arfiano Hastyawan" userId="e677cc07fa703c76" providerId="LiveId" clId="{18F97B3F-8E9F-43D0-A911-2DBB8B650D35}" dt="2024-06-09T16:14:20.869" v="4525"/>
          <ac:spMkLst>
            <pc:docMk/>
            <pc:sldMk cId="167430589" sldId="273"/>
            <ac:spMk id="24" creationId="{23A1F6F4-484A-3545-D745-A22C7B450DCB}"/>
          </ac:spMkLst>
        </pc:spChg>
        <pc:spChg chg="add mod ord">
          <ac:chgData name="Handy Arfiano Hastyawan" userId="e677cc07fa703c76" providerId="LiveId" clId="{18F97B3F-8E9F-43D0-A911-2DBB8B650D35}" dt="2024-06-09T16:14:20.869" v="4525"/>
          <ac:spMkLst>
            <pc:docMk/>
            <pc:sldMk cId="167430589" sldId="273"/>
            <ac:spMk id="25" creationId="{805890F1-9B26-D5FC-F3E7-41F19635642F}"/>
          </ac:spMkLst>
        </pc:spChg>
        <pc:spChg chg="add mod ord">
          <ac:chgData name="Handy Arfiano Hastyawan" userId="e677cc07fa703c76" providerId="LiveId" clId="{18F97B3F-8E9F-43D0-A911-2DBB8B650D35}" dt="2024-06-09T16:14:20.869" v="4525"/>
          <ac:spMkLst>
            <pc:docMk/>
            <pc:sldMk cId="167430589" sldId="273"/>
            <ac:spMk id="26" creationId="{D0FA7D29-A520-D667-B7CB-6EF8C416009A}"/>
          </ac:spMkLst>
        </pc:spChg>
        <pc:spChg chg="mod">
          <ac:chgData name="Handy Arfiano Hastyawan" userId="e677cc07fa703c76" providerId="LiveId" clId="{18F97B3F-8E9F-43D0-A911-2DBB8B650D35}" dt="2024-06-09T16:14:20.869" v="4525"/>
          <ac:spMkLst>
            <pc:docMk/>
            <pc:sldMk cId="167430589" sldId="273"/>
            <ac:spMk id="32" creationId="{7F5A8C5E-FF7D-A864-A4B4-C1A985EF90CB}"/>
          </ac:spMkLst>
        </pc:spChg>
        <pc:spChg chg="mod">
          <ac:chgData name="Handy Arfiano Hastyawan" userId="e677cc07fa703c76" providerId="LiveId" clId="{18F97B3F-8E9F-43D0-A911-2DBB8B650D35}" dt="2024-06-09T16:14:20.869" v="4525"/>
          <ac:spMkLst>
            <pc:docMk/>
            <pc:sldMk cId="167430589" sldId="273"/>
            <ac:spMk id="33" creationId="{1EDF2266-3CCC-38A6-958C-D6B539065952}"/>
          </ac:spMkLst>
        </pc:spChg>
        <pc:spChg chg="mod">
          <ac:chgData name="Handy Arfiano Hastyawan" userId="e677cc07fa703c76" providerId="LiveId" clId="{18F97B3F-8E9F-43D0-A911-2DBB8B650D35}" dt="2024-06-09T16:14:20.869" v="4525"/>
          <ac:spMkLst>
            <pc:docMk/>
            <pc:sldMk cId="167430589" sldId="273"/>
            <ac:spMk id="34" creationId="{A23EC3B9-9F58-CC1A-8153-506750783E43}"/>
          </ac:spMkLst>
        </pc:spChg>
        <pc:spChg chg="mod">
          <ac:chgData name="Handy Arfiano Hastyawan" userId="e677cc07fa703c76" providerId="LiveId" clId="{18F97B3F-8E9F-43D0-A911-2DBB8B650D35}" dt="2024-06-09T16:14:20.869" v="4525"/>
          <ac:spMkLst>
            <pc:docMk/>
            <pc:sldMk cId="167430589" sldId="273"/>
            <ac:spMk id="35" creationId="{6084144B-B2D5-F144-DE72-15B14696E94D}"/>
          </ac:spMkLst>
        </pc:spChg>
        <pc:spChg chg="mod">
          <ac:chgData name="Handy Arfiano Hastyawan" userId="e677cc07fa703c76" providerId="LiveId" clId="{18F97B3F-8E9F-43D0-A911-2DBB8B650D35}" dt="2024-06-09T16:14:20.869" v="4525"/>
          <ac:spMkLst>
            <pc:docMk/>
            <pc:sldMk cId="167430589" sldId="273"/>
            <ac:spMk id="36" creationId="{15B3B76D-8074-0E33-6911-1F0922E4D06F}"/>
          </ac:spMkLst>
        </pc:spChg>
        <pc:spChg chg="mod">
          <ac:chgData name="Handy Arfiano Hastyawan" userId="e677cc07fa703c76" providerId="LiveId" clId="{18F97B3F-8E9F-43D0-A911-2DBB8B650D35}" dt="2024-06-09T16:14:20.869" v="4525"/>
          <ac:spMkLst>
            <pc:docMk/>
            <pc:sldMk cId="167430589" sldId="273"/>
            <ac:spMk id="37" creationId="{F281FC97-D100-BB34-ECDE-7DD1FA432FE4}"/>
          </ac:spMkLst>
        </pc:spChg>
        <pc:spChg chg="mod">
          <ac:chgData name="Handy Arfiano Hastyawan" userId="e677cc07fa703c76" providerId="LiveId" clId="{18F97B3F-8E9F-43D0-A911-2DBB8B650D35}" dt="2024-06-09T16:14:20.869" v="4525"/>
          <ac:spMkLst>
            <pc:docMk/>
            <pc:sldMk cId="167430589" sldId="273"/>
            <ac:spMk id="38" creationId="{6AB6F70F-657C-6E2C-9427-7D0A085EDC38}"/>
          </ac:spMkLst>
        </pc:spChg>
        <pc:spChg chg="mod">
          <ac:chgData name="Handy Arfiano Hastyawan" userId="e677cc07fa703c76" providerId="LiveId" clId="{18F97B3F-8E9F-43D0-A911-2DBB8B650D35}" dt="2024-06-09T16:14:20.869" v="4525"/>
          <ac:spMkLst>
            <pc:docMk/>
            <pc:sldMk cId="167430589" sldId="273"/>
            <ac:spMk id="39" creationId="{F454EC58-3CB7-89FC-A32B-B4DEF1872444}"/>
          </ac:spMkLst>
        </pc:spChg>
        <pc:spChg chg="mod">
          <ac:chgData name="Handy Arfiano Hastyawan" userId="e677cc07fa703c76" providerId="LiveId" clId="{18F97B3F-8E9F-43D0-A911-2DBB8B650D35}" dt="2024-06-09T16:14:20.869" v="4525"/>
          <ac:spMkLst>
            <pc:docMk/>
            <pc:sldMk cId="167430589" sldId="273"/>
            <ac:spMk id="40" creationId="{386506AE-48F4-9ECF-06C9-90B0AD7AC880}"/>
          </ac:spMkLst>
        </pc:spChg>
        <pc:spChg chg="mod">
          <ac:chgData name="Handy Arfiano Hastyawan" userId="e677cc07fa703c76" providerId="LiveId" clId="{18F97B3F-8E9F-43D0-A911-2DBB8B650D35}" dt="2024-06-09T16:14:20.869" v="4525"/>
          <ac:spMkLst>
            <pc:docMk/>
            <pc:sldMk cId="167430589" sldId="273"/>
            <ac:spMk id="41" creationId="{9457C911-083D-D88A-2B86-A4E6DC36FDE5}"/>
          </ac:spMkLst>
        </pc:spChg>
        <pc:spChg chg="mod">
          <ac:chgData name="Handy Arfiano Hastyawan" userId="e677cc07fa703c76" providerId="LiveId" clId="{18F97B3F-8E9F-43D0-A911-2DBB8B650D35}" dt="2024-06-09T16:14:20.869" v="4525"/>
          <ac:spMkLst>
            <pc:docMk/>
            <pc:sldMk cId="167430589" sldId="273"/>
            <ac:spMk id="42" creationId="{B8F35048-E388-F6C2-DD6D-E474E739625B}"/>
          </ac:spMkLst>
        </pc:spChg>
        <pc:spChg chg="mod">
          <ac:chgData name="Handy Arfiano Hastyawan" userId="e677cc07fa703c76" providerId="LiveId" clId="{18F97B3F-8E9F-43D0-A911-2DBB8B650D35}" dt="2024-06-09T16:14:20.869" v="4525"/>
          <ac:spMkLst>
            <pc:docMk/>
            <pc:sldMk cId="167430589" sldId="273"/>
            <ac:spMk id="43" creationId="{8F6DFF04-481F-FB6F-91A6-D3C8E6206CE6}"/>
          </ac:spMkLst>
        </pc:spChg>
        <pc:spChg chg="mod">
          <ac:chgData name="Handy Arfiano Hastyawan" userId="e677cc07fa703c76" providerId="LiveId" clId="{18F97B3F-8E9F-43D0-A911-2DBB8B650D35}" dt="2024-06-09T16:14:20.869" v="4525"/>
          <ac:spMkLst>
            <pc:docMk/>
            <pc:sldMk cId="167430589" sldId="273"/>
            <ac:spMk id="44" creationId="{E7749CD9-1F56-1A8F-D1B9-06E2DA212C60}"/>
          </ac:spMkLst>
        </pc:spChg>
        <pc:spChg chg="mod">
          <ac:chgData name="Handy Arfiano Hastyawan" userId="e677cc07fa703c76" providerId="LiveId" clId="{18F97B3F-8E9F-43D0-A911-2DBB8B650D35}" dt="2024-06-09T16:14:20.869" v="4525"/>
          <ac:spMkLst>
            <pc:docMk/>
            <pc:sldMk cId="167430589" sldId="273"/>
            <ac:spMk id="45" creationId="{4B97E937-6D52-C056-C146-E427BA1ECB80}"/>
          </ac:spMkLst>
        </pc:spChg>
        <pc:spChg chg="mod">
          <ac:chgData name="Handy Arfiano Hastyawan" userId="e677cc07fa703c76" providerId="LiveId" clId="{18F97B3F-8E9F-43D0-A911-2DBB8B650D35}" dt="2024-06-09T16:14:20.869" v="4525"/>
          <ac:spMkLst>
            <pc:docMk/>
            <pc:sldMk cId="167430589" sldId="273"/>
            <ac:spMk id="46" creationId="{D37D50DB-86E3-1BBF-D4AB-57B70E34F3FC}"/>
          </ac:spMkLst>
        </pc:spChg>
        <pc:spChg chg="mod">
          <ac:chgData name="Handy Arfiano Hastyawan" userId="e677cc07fa703c76" providerId="LiveId" clId="{18F97B3F-8E9F-43D0-A911-2DBB8B650D35}" dt="2024-06-09T16:14:20.869" v="4525"/>
          <ac:spMkLst>
            <pc:docMk/>
            <pc:sldMk cId="167430589" sldId="273"/>
            <ac:spMk id="47" creationId="{13EDD9C7-19F7-877C-967E-673A3C110084}"/>
          </ac:spMkLst>
        </pc:spChg>
        <pc:spChg chg="mod">
          <ac:chgData name="Handy Arfiano Hastyawan" userId="e677cc07fa703c76" providerId="LiveId" clId="{18F97B3F-8E9F-43D0-A911-2DBB8B650D35}" dt="2024-06-09T16:14:20.869" v="4525"/>
          <ac:spMkLst>
            <pc:docMk/>
            <pc:sldMk cId="167430589" sldId="273"/>
            <ac:spMk id="48" creationId="{FEA1C20B-CAB4-9BFE-559A-B574F17E279A}"/>
          </ac:spMkLst>
        </pc:spChg>
        <pc:spChg chg="mod">
          <ac:chgData name="Handy Arfiano Hastyawan" userId="e677cc07fa703c76" providerId="LiveId" clId="{18F97B3F-8E9F-43D0-A911-2DBB8B650D35}" dt="2024-06-09T16:14:20.869" v="4525"/>
          <ac:spMkLst>
            <pc:docMk/>
            <pc:sldMk cId="167430589" sldId="273"/>
            <ac:spMk id="49" creationId="{B4502E6B-27C2-7002-8E53-B805CCEEBBF8}"/>
          </ac:spMkLst>
        </pc:spChg>
        <pc:spChg chg="mod">
          <ac:chgData name="Handy Arfiano Hastyawan" userId="e677cc07fa703c76" providerId="LiveId" clId="{18F97B3F-8E9F-43D0-A911-2DBB8B650D35}" dt="2024-06-09T16:14:20.869" v="4525"/>
          <ac:spMkLst>
            <pc:docMk/>
            <pc:sldMk cId="167430589" sldId="273"/>
            <ac:spMk id="50" creationId="{87C9F5AA-535B-C875-F403-F56BB08E15E6}"/>
          </ac:spMkLst>
        </pc:spChg>
        <pc:spChg chg="mod">
          <ac:chgData name="Handy Arfiano Hastyawan" userId="e677cc07fa703c76" providerId="LiveId" clId="{18F97B3F-8E9F-43D0-A911-2DBB8B650D35}" dt="2024-06-09T16:14:20.869" v="4525"/>
          <ac:spMkLst>
            <pc:docMk/>
            <pc:sldMk cId="167430589" sldId="273"/>
            <ac:spMk id="51" creationId="{4C31936A-C6EE-CB0F-FE25-69B33C4ADD25}"/>
          </ac:spMkLst>
        </pc:spChg>
        <pc:spChg chg="mod">
          <ac:chgData name="Handy Arfiano Hastyawan" userId="e677cc07fa703c76" providerId="LiveId" clId="{18F97B3F-8E9F-43D0-A911-2DBB8B650D35}" dt="2024-06-09T16:14:20.869" v="4525"/>
          <ac:spMkLst>
            <pc:docMk/>
            <pc:sldMk cId="167430589" sldId="273"/>
            <ac:spMk id="52" creationId="{215EF90C-72FE-6EFD-D18C-70C306D081B0}"/>
          </ac:spMkLst>
        </pc:spChg>
        <pc:spChg chg="mod">
          <ac:chgData name="Handy Arfiano Hastyawan" userId="e677cc07fa703c76" providerId="LiveId" clId="{18F97B3F-8E9F-43D0-A911-2DBB8B650D35}" dt="2024-06-09T16:14:20.869" v="4525"/>
          <ac:spMkLst>
            <pc:docMk/>
            <pc:sldMk cId="167430589" sldId="273"/>
            <ac:spMk id="57" creationId="{447CB0F3-225D-F1DF-0D26-3617B1667DD7}"/>
          </ac:spMkLst>
        </pc:spChg>
        <pc:spChg chg="mod">
          <ac:chgData name="Handy Arfiano Hastyawan" userId="e677cc07fa703c76" providerId="LiveId" clId="{18F97B3F-8E9F-43D0-A911-2DBB8B650D35}" dt="2024-06-09T16:14:20.869" v="4525"/>
          <ac:spMkLst>
            <pc:docMk/>
            <pc:sldMk cId="167430589" sldId="273"/>
            <ac:spMk id="58" creationId="{0B46CBA8-5455-D64D-D3A2-8BD6FED9D4CE}"/>
          </ac:spMkLst>
        </pc:spChg>
        <pc:spChg chg="mod">
          <ac:chgData name="Handy Arfiano Hastyawan" userId="e677cc07fa703c76" providerId="LiveId" clId="{18F97B3F-8E9F-43D0-A911-2DBB8B650D35}" dt="2024-06-09T16:14:20.869" v="4525"/>
          <ac:spMkLst>
            <pc:docMk/>
            <pc:sldMk cId="167430589" sldId="273"/>
            <ac:spMk id="59" creationId="{84BA557E-BA48-0517-AD17-871EFFE11510}"/>
          </ac:spMkLst>
        </pc:spChg>
        <pc:spChg chg="mod">
          <ac:chgData name="Handy Arfiano Hastyawan" userId="e677cc07fa703c76" providerId="LiveId" clId="{18F97B3F-8E9F-43D0-A911-2DBB8B650D35}" dt="2024-06-09T16:14:20.869" v="4525"/>
          <ac:spMkLst>
            <pc:docMk/>
            <pc:sldMk cId="167430589" sldId="273"/>
            <ac:spMk id="60" creationId="{9DB3974D-6FE6-907F-0C46-51C643E162EE}"/>
          </ac:spMkLst>
        </pc:spChg>
        <pc:spChg chg="mod">
          <ac:chgData name="Handy Arfiano Hastyawan" userId="e677cc07fa703c76" providerId="LiveId" clId="{18F97B3F-8E9F-43D0-A911-2DBB8B650D35}" dt="2024-06-09T16:14:20.869" v="4525"/>
          <ac:spMkLst>
            <pc:docMk/>
            <pc:sldMk cId="167430589" sldId="273"/>
            <ac:spMk id="61" creationId="{34F4C739-4D3C-7EBF-0596-491FF424ED79}"/>
          </ac:spMkLst>
        </pc:spChg>
        <pc:spChg chg="mod">
          <ac:chgData name="Handy Arfiano Hastyawan" userId="e677cc07fa703c76" providerId="LiveId" clId="{18F97B3F-8E9F-43D0-A911-2DBB8B650D35}" dt="2024-06-09T16:14:20.869" v="4525"/>
          <ac:spMkLst>
            <pc:docMk/>
            <pc:sldMk cId="167430589" sldId="273"/>
            <ac:spMk id="62" creationId="{4CE27CDF-A058-C142-64F2-640503DDDC77}"/>
          </ac:spMkLst>
        </pc:spChg>
        <pc:spChg chg="mod">
          <ac:chgData name="Handy Arfiano Hastyawan" userId="e677cc07fa703c76" providerId="LiveId" clId="{18F97B3F-8E9F-43D0-A911-2DBB8B650D35}" dt="2024-06-09T16:14:20.869" v="4525"/>
          <ac:spMkLst>
            <pc:docMk/>
            <pc:sldMk cId="167430589" sldId="273"/>
            <ac:spMk id="63" creationId="{432E4558-4E12-7CCE-EC7A-22C2EF8B8D55}"/>
          </ac:spMkLst>
        </pc:spChg>
        <pc:spChg chg="mod">
          <ac:chgData name="Handy Arfiano Hastyawan" userId="e677cc07fa703c76" providerId="LiveId" clId="{18F97B3F-8E9F-43D0-A911-2DBB8B650D35}" dt="2024-06-09T16:14:20.869" v="4525"/>
          <ac:spMkLst>
            <pc:docMk/>
            <pc:sldMk cId="167430589" sldId="273"/>
            <ac:spMk id="64" creationId="{C48FCA9B-F8E3-7A60-9E7B-BD96411C89AB}"/>
          </ac:spMkLst>
        </pc:spChg>
        <pc:spChg chg="mod">
          <ac:chgData name="Handy Arfiano Hastyawan" userId="e677cc07fa703c76" providerId="LiveId" clId="{18F97B3F-8E9F-43D0-A911-2DBB8B650D35}" dt="2024-06-09T16:14:20.869" v="4525"/>
          <ac:spMkLst>
            <pc:docMk/>
            <pc:sldMk cId="167430589" sldId="273"/>
            <ac:spMk id="65" creationId="{94FFAC77-F012-1E72-4AC8-A1791502EA92}"/>
          </ac:spMkLst>
        </pc:spChg>
        <pc:spChg chg="mod">
          <ac:chgData name="Handy Arfiano Hastyawan" userId="e677cc07fa703c76" providerId="LiveId" clId="{18F97B3F-8E9F-43D0-A911-2DBB8B650D35}" dt="2024-06-09T16:14:20.869" v="4525"/>
          <ac:spMkLst>
            <pc:docMk/>
            <pc:sldMk cId="167430589" sldId="273"/>
            <ac:spMk id="66" creationId="{8CBD1BBC-6902-7E1F-D167-EAF0754830E3}"/>
          </ac:spMkLst>
        </pc:spChg>
        <pc:spChg chg="mod">
          <ac:chgData name="Handy Arfiano Hastyawan" userId="e677cc07fa703c76" providerId="LiveId" clId="{18F97B3F-8E9F-43D0-A911-2DBB8B650D35}" dt="2024-06-09T16:14:20.869" v="4525"/>
          <ac:spMkLst>
            <pc:docMk/>
            <pc:sldMk cId="167430589" sldId="273"/>
            <ac:spMk id="67" creationId="{1BF68A9E-3B45-490B-6D1C-75958F6CBD48}"/>
          </ac:spMkLst>
        </pc:spChg>
        <pc:spChg chg="mod">
          <ac:chgData name="Handy Arfiano Hastyawan" userId="e677cc07fa703c76" providerId="LiveId" clId="{18F97B3F-8E9F-43D0-A911-2DBB8B650D35}" dt="2024-06-09T16:14:20.869" v="4525"/>
          <ac:spMkLst>
            <pc:docMk/>
            <pc:sldMk cId="167430589" sldId="273"/>
            <ac:spMk id="68" creationId="{49227218-AEA2-921B-6C91-B42ADADF3FAF}"/>
          </ac:spMkLst>
        </pc:spChg>
        <pc:spChg chg="mod">
          <ac:chgData name="Handy Arfiano Hastyawan" userId="e677cc07fa703c76" providerId="LiveId" clId="{18F97B3F-8E9F-43D0-A911-2DBB8B650D35}" dt="2024-06-09T16:14:20.869" v="4525"/>
          <ac:spMkLst>
            <pc:docMk/>
            <pc:sldMk cId="167430589" sldId="273"/>
            <ac:spMk id="69" creationId="{3D93E547-3FF0-AFFE-D2AA-6D3C338155DC}"/>
          </ac:spMkLst>
        </pc:spChg>
        <pc:spChg chg="mod">
          <ac:chgData name="Handy Arfiano Hastyawan" userId="e677cc07fa703c76" providerId="LiveId" clId="{18F97B3F-8E9F-43D0-A911-2DBB8B650D35}" dt="2024-06-09T16:14:20.869" v="4525"/>
          <ac:spMkLst>
            <pc:docMk/>
            <pc:sldMk cId="167430589" sldId="273"/>
            <ac:spMk id="70" creationId="{191FCCE1-DDF2-8719-ECF4-BC48345E8EE8}"/>
          </ac:spMkLst>
        </pc:spChg>
        <pc:spChg chg="mod">
          <ac:chgData name="Handy Arfiano Hastyawan" userId="e677cc07fa703c76" providerId="LiveId" clId="{18F97B3F-8E9F-43D0-A911-2DBB8B650D35}" dt="2024-06-09T16:14:20.869" v="4525"/>
          <ac:spMkLst>
            <pc:docMk/>
            <pc:sldMk cId="167430589" sldId="273"/>
            <ac:spMk id="71" creationId="{828325B0-E5A8-0610-6721-3E5C908105FF}"/>
          </ac:spMkLst>
        </pc:spChg>
        <pc:spChg chg="mod">
          <ac:chgData name="Handy Arfiano Hastyawan" userId="e677cc07fa703c76" providerId="LiveId" clId="{18F97B3F-8E9F-43D0-A911-2DBB8B650D35}" dt="2024-06-09T16:14:20.869" v="4525"/>
          <ac:spMkLst>
            <pc:docMk/>
            <pc:sldMk cId="167430589" sldId="273"/>
            <ac:spMk id="72" creationId="{78571FCB-8B74-1BD6-C854-E93095BE1921}"/>
          </ac:spMkLst>
        </pc:spChg>
        <pc:spChg chg="mod">
          <ac:chgData name="Handy Arfiano Hastyawan" userId="e677cc07fa703c76" providerId="LiveId" clId="{18F97B3F-8E9F-43D0-A911-2DBB8B650D35}" dt="2024-06-09T16:14:20.869" v="4525"/>
          <ac:spMkLst>
            <pc:docMk/>
            <pc:sldMk cId="167430589" sldId="273"/>
            <ac:spMk id="73" creationId="{68532F86-FAED-1C84-0EEE-17A54C114004}"/>
          </ac:spMkLst>
        </pc:spChg>
        <pc:spChg chg="mod">
          <ac:chgData name="Handy Arfiano Hastyawan" userId="e677cc07fa703c76" providerId="LiveId" clId="{18F97B3F-8E9F-43D0-A911-2DBB8B650D35}" dt="2024-06-09T16:14:20.869" v="4525"/>
          <ac:spMkLst>
            <pc:docMk/>
            <pc:sldMk cId="167430589" sldId="273"/>
            <ac:spMk id="74" creationId="{4ACC9C88-B137-5689-614D-45FE0E88CC9E}"/>
          </ac:spMkLst>
        </pc:spChg>
        <pc:spChg chg="mod">
          <ac:chgData name="Handy Arfiano Hastyawan" userId="e677cc07fa703c76" providerId="LiveId" clId="{18F97B3F-8E9F-43D0-A911-2DBB8B650D35}" dt="2024-06-09T16:14:20.869" v="4525"/>
          <ac:spMkLst>
            <pc:docMk/>
            <pc:sldMk cId="167430589" sldId="273"/>
            <ac:spMk id="75" creationId="{E27FBFBB-F66A-78CF-5B35-2135B24D7EED}"/>
          </ac:spMkLst>
        </pc:spChg>
        <pc:spChg chg="mod">
          <ac:chgData name="Handy Arfiano Hastyawan" userId="e677cc07fa703c76" providerId="LiveId" clId="{18F97B3F-8E9F-43D0-A911-2DBB8B650D35}" dt="2024-06-09T16:14:20.869" v="4525"/>
          <ac:spMkLst>
            <pc:docMk/>
            <pc:sldMk cId="167430589" sldId="273"/>
            <ac:spMk id="76" creationId="{0229161E-0C4B-51FA-C284-469F4AD20C12}"/>
          </ac:spMkLst>
        </pc:spChg>
        <pc:spChg chg="mod">
          <ac:chgData name="Handy Arfiano Hastyawan" userId="e677cc07fa703c76" providerId="LiveId" clId="{18F97B3F-8E9F-43D0-A911-2DBB8B650D35}" dt="2024-06-09T16:14:20.869" v="4525"/>
          <ac:spMkLst>
            <pc:docMk/>
            <pc:sldMk cId="167430589" sldId="273"/>
            <ac:spMk id="77" creationId="{D75A01E5-3DB6-9162-701B-38575B600DC6}"/>
          </ac:spMkLst>
        </pc:spChg>
        <pc:spChg chg="mod">
          <ac:chgData name="Handy Arfiano Hastyawan" userId="e677cc07fa703c76" providerId="LiveId" clId="{18F97B3F-8E9F-43D0-A911-2DBB8B650D35}" dt="2024-06-09T16:14:20.869" v="4525"/>
          <ac:spMkLst>
            <pc:docMk/>
            <pc:sldMk cId="167430589" sldId="273"/>
            <ac:spMk id="82" creationId="{3237F1FC-A68C-D4C8-662A-0CBA70106DC9}"/>
          </ac:spMkLst>
        </pc:spChg>
        <pc:spChg chg="mod">
          <ac:chgData name="Handy Arfiano Hastyawan" userId="e677cc07fa703c76" providerId="LiveId" clId="{18F97B3F-8E9F-43D0-A911-2DBB8B650D35}" dt="2024-06-09T16:14:20.869" v="4525"/>
          <ac:spMkLst>
            <pc:docMk/>
            <pc:sldMk cId="167430589" sldId="273"/>
            <ac:spMk id="83" creationId="{10D12810-FECD-19A1-2F60-A26114B5AE20}"/>
          </ac:spMkLst>
        </pc:spChg>
        <pc:spChg chg="mod">
          <ac:chgData name="Handy Arfiano Hastyawan" userId="e677cc07fa703c76" providerId="LiveId" clId="{18F97B3F-8E9F-43D0-A911-2DBB8B650D35}" dt="2024-06-09T16:14:20.869" v="4525"/>
          <ac:spMkLst>
            <pc:docMk/>
            <pc:sldMk cId="167430589" sldId="273"/>
            <ac:spMk id="84" creationId="{289AE814-7A2D-189A-9B52-73DD2045CE19}"/>
          </ac:spMkLst>
        </pc:spChg>
        <pc:spChg chg="mod">
          <ac:chgData name="Handy Arfiano Hastyawan" userId="e677cc07fa703c76" providerId="LiveId" clId="{18F97B3F-8E9F-43D0-A911-2DBB8B650D35}" dt="2024-06-09T16:14:20.869" v="4525"/>
          <ac:spMkLst>
            <pc:docMk/>
            <pc:sldMk cId="167430589" sldId="273"/>
            <ac:spMk id="85" creationId="{4E2ADDC6-4223-4C5A-06A7-933C7873FF10}"/>
          </ac:spMkLst>
        </pc:spChg>
        <pc:spChg chg="mod">
          <ac:chgData name="Handy Arfiano Hastyawan" userId="e677cc07fa703c76" providerId="LiveId" clId="{18F97B3F-8E9F-43D0-A911-2DBB8B650D35}" dt="2024-06-09T16:14:20.869" v="4525"/>
          <ac:spMkLst>
            <pc:docMk/>
            <pc:sldMk cId="167430589" sldId="273"/>
            <ac:spMk id="86" creationId="{8E82E34F-EFA3-3411-5F3F-062AF3530CFF}"/>
          </ac:spMkLst>
        </pc:spChg>
        <pc:spChg chg="mod">
          <ac:chgData name="Handy Arfiano Hastyawan" userId="e677cc07fa703c76" providerId="LiveId" clId="{18F97B3F-8E9F-43D0-A911-2DBB8B650D35}" dt="2024-06-09T16:14:20.869" v="4525"/>
          <ac:spMkLst>
            <pc:docMk/>
            <pc:sldMk cId="167430589" sldId="273"/>
            <ac:spMk id="87" creationId="{E0522ECB-21DC-4E30-B175-C3EE394112F3}"/>
          </ac:spMkLst>
        </pc:spChg>
        <pc:spChg chg="mod">
          <ac:chgData name="Handy Arfiano Hastyawan" userId="e677cc07fa703c76" providerId="LiveId" clId="{18F97B3F-8E9F-43D0-A911-2DBB8B650D35}" dt="2024-06-09T16:14:20.869" v="4525"/>
          <ac:spMkLst>
            <pc:docMk/>
            <pc:sldMk cId="167430589" sldId="273"/>
            <ac:spMk id="88" creationId="{B64E7D70-49D5-436A-FE3F-22DC50FB8059}"/>
          </ac:spMkLst>
        </pc:spChg>
        <pc:spChg chg="mod">
          <ac:chgData name="Handy Arfiano Hastyawan" userId="e677cc07fa703c76" providerId="LiveId" clId="{18F97B3F-8E9F-43D0-A911-2DBB8B650D35}" dt="2024-06-09T16:14:20.869" v="4525"/>
          <ac:spMkLst>
            <pc:docMk/>
            <pc:sldMk cId="167430589" sldId="273"/>
            <ac:spMk id="89" creationId="{D27BB31D-AA27-BBB6-77C7-CFD7D2311E4D}"/>
          </ac:spMkLst>
        </pc:spChg>
        <pc:spChg chg="mod">
          <ac:chgData name="Handy Arfiano Hastyawan" userId="e677cc07fa703c76" providerId="LiveId" clId="{18F97B3F-8E9F-43D0-A911-2DBB8B650D35}" dt="2024-06-09T16:14:20.869" v="4525"/>
          <ac:spMkLst>
            <pc:docMk/>
            <pc:sldMk cId="167430589" sldId="273"/>
            <ac:spMk id="90" creationId="{4A6C08F1-CBE9-21C1-2826-7E12F6C78C8D}"/>
          </ac:spMkLst>
        </pc:spChg>
        <pc:spChg chg="mod">
          <ac:chgData name="Handy Arfiano Hastyawan" userId="e677cc07fa703c76" providerId="LiveId" clId="{18F97B3F-8E9F-43D0-A911-2DBB8B650D35}" dt="2024-06-09T16:14:20.869" v="4525"/>
          <ac:spMkLst>
            <pc:docMk/>
            <pc:sldMk cId="167430589" sldId="273"/>
            <ac:spMk id="91" creationId="{8BB729B6-7143-4366-87B9-8EB5E4EC247E}"/>
          </ac:spMkLst>
        </pc:spChg>
        <pc:spChg chg="mod">
          <ac:chgData name="Handy Arfiano Hastyawan" userId="e677cc07fa703c76" providerId="LiveId" clId="{18F97B3F-8E9F-43D0-A911-2DBB8B650D35}" dt="2024-06-09T16:14:20.869" v="4525"/>
          <ac:spMkLst>
            <pc:docMk/>
            <pc:sldMk cId="167430589" sldId="273"/>
            <ac:spMk id="92" creationId="{D576870A-BAD0-FB4D-25DE-4C780613D06D}"/>
          </ac:spMkLst>
        </pc:spChg>
        <pc:spChg chg="mod">
          <ac:chgData name="Handy Arfiano Hastyawan" userId="e677cc07fa703c76" providerId="LiveId" clId="{18F97B3F-8E9F-43D0-A911-2DBB8B650D35}" dt="2024-06-09T16:14:20.869" v="4525"/>
          <ac:spMkLst>
            <pc:docMk/>
            <pc:sldMk cId="167430589" sldId="273"/>
            <ac:spMk id="93" creationId="{007C5FC5-DCE7-778A-3D9C-32B0EF6101A1}"/>
          </ac:spMkLst>
        </pc:spChg>
        <pc:spChg chg="mod">
          <ac:chgData name="Handy Arfiano Hastyawan" userId="e677cc07fa703c76" providerId="LiveId" clId="{18F97B3F-8E9F-43D0-A911-2DBB8B650D35}" dt="2024-06-09T16:14:20.869" v="4525"/>
          <ac:spMkLst>
            <pc:docMk/>
            <pc:sldMk cId="167430589" sldId="273"/>
            <ac:spMk id="94" creationId="{6A3864B4-8532-2DF0-BC88-22DBF193C118}"/>
          </ac:spMkLst>
        </pc:spChg>
        <pc:spChg chg="mod">
          <ac:chgData name="Handy Arfiano Hastyawan" userId="e677cc07fa703c76" providerId="LiveId" clId="{18F97B3F-8E9F-43D0-A911-2DBB8B650D35}" dt="2024-06-09T16:14:20.869" v="4525"/>
          <ac:spMkLst>
            <pc:docMk/>
            <pc:sldMk cId="167430589" sldId="273"/>
            <ac:spMk id="95" creationId="{10E8C6F5-D1B4-3D6E-2901-CEF356A83AF1}"/>
          </ac:spMkLst>
        </pc:spChg>
        <pc:spChg chg="mod">
          <ac:chgData name="Handy Arfiano Hastyawan" userId="e677cc07fa703c76" providerId="LiveId" clId="{18F97B3F-8E9F-43D0-A911-2DBB8B650D35}" dt="2024-06-09T16:14:20.869" v="4525"/>
          <ac:spMkLst>
            <pc:docMk/>
            <pc:sldMk cId="167430589" sldId="273"/>
            <ac:spMk id="96" creationId="{3D496B84-528F-91CE-F1CD-8509DA59EEF3}"/>
          </ac:spMkLst>
        </pc:spChg>
        <pc:spChg chg="mod">
          <ac:chgData name="Handy Arfiano Hastyawan" userId="e677cc07fa703c76" providerId="LiveId" clId="{18F97B3F-8E9F-43D0-A911-2DBB8B650D35}" dt="2024-06-09T16:14:20.869" v="4525"/>
          <ac:spMkLst>
            <pc:docMk/>
            <pc:sldMk cId="167430589" sldId="273"/>
            <ac:spMk id="97" creationId="{3391E078-8B62-B907-9B4E-9AA9BFFF5CE8}"/>
          </ac:spMkLst>
        </pc:spChg>
        <pc:spChg chg="mod">
          <ac:chgData name="Handy Arfiano Hastyawan" userId="e677cc07fa703c76" providerId="LiveId" clId="{18F97B3F-8E9F-43D0-A911-2DBB8B650D35}" dt="2024-06-09T16:14:20.869" v="4525"/>
          <ac:spMkLst>
            <pc:docMk/>
            <pc:sldMk cId="167430589" sldId="273"/>
            <ac:spMk id="98" creationId="{4CD2D0D2-4DDB-2B77-5758-CE5916576C7A}"/>
          </ac:spMkLst>
        </pc:spChg>
        <pc:spChg chg="mod">
          <ac:chgData name="Handy Arfiano Hastyawan" userId="e677cc07fa703c76" providerId="LiveId" clId="{18F97B3F-8E9F-43D0-A911-2DBB8B650D35}" dt="2024-06-09T16:14:20.869" v="4525"/>
          <ac:spMkLst>
            <pc:docMk/>
            <pc:sldMk cId="167430589" sldId="273"/>
            <ac:spMk id="99" creationId="{967FC61A-AC34-464C-5662-30999D051751}"/>
          </ac:spMkLst>
        </pc:spChg>
        <pc:spChg chg="mod">
          <ac:chgData name="Handy Arfiano Hastyawan" userId="e677cc07fa703c76" providerId="LiveId" clId="{18F97B3F-8E9F-43D0-A911-2DBB8B650D35}" dt="2024-06-09T16:14:20.869" v="4525"/>
          <ac:spMkLst>
            <pc:docMk/>
            <pc:sldMk cId="167430589" sldId="273"/>
            <ac:spMk id="100" creationId="{6228A928-722C-89F6-E5C2-2886C41D61D3}"/>
          </ac:spMkLst>
        </pc:spChg>
        <pc:spChg chg="mod">
          <ac:chgData name="Handy Arfiano Hastyawan" userId="e677cc07fa703c76" providerId="LiveId" clId="{18F97B3F-8E9F-43D0-A911-2DBB8B650D35}" dt="2024-06-09T16:14:20.869" v="4525"/>
          <ac:spMkLst>
            <pc:docMk/>
            <pc:sldMk cId="167430589" sldId="273"/>
            <ac:spMk id="101" creationId="{0ACF335F-58DF-DB0B-E0E1-68485F090F71}"/>
          </ac:spMkLst>
        </pc:spChg>
        <pc:spChg chg="mod">
          <ac:chgData name="Handy Arfiano Hastyawan" userId="e677cc07fa703c76" providerId="LiveId" clId="{18F97B3F-8E9F-43D0-A911-2DBB8B650D35}" dt="2024-06-09T16:14:20.869" v="4525"/>
          <ac:spMkLst>
            <pc:docMk/>
            <pc:sldMk cId="167430589" sldId="273"/>
            <ac:spMk id="102" creationId="{E1B192FB-A87A-92F7-F83C-62B72C7DB7E6}"/>
          </ac:spMkLst>
        </pc:spChg>
        <pc:spChg chg="mod">
          <ac:chgData name="Handy Arfiano Hastyawan" userId="e677cc07fa703c76" providerId="LiveId" clId="{18F97B3F-8E9F-43D0-A911-2DBB8B650D35}" dt="2024-06-09T16:14:20.869" v="4525"/>
          <ac:spMkLst>
            <pc:docMk/>
            <pc:sldMk cId="167430589" sldId="273"/>
            <ac:spMk id="111" creationId="{9D775BFC-0BB1-A61A-105C-46204FACAF19}"/>
          </ac:spMkLst>
        </pc:spChg>
        <pc:spChg chg="mod">
          <ac:chgData name="Handy Arfiano Hastyawan" userId="e677cc07fa703c76" providerId="LiveId" clId="{18F97B3F-8E9F-43D0-A911-2DBB8B650D35}" dt="2024-06-09T16:14:20.869" v="4525"/>
          <ac:spMkLst>
            <pc:docMk/>
            <pc:sldMk cId="167430589" sldId="273"/>
            <ac:spMk id="112" creationId="{4C04615B-309D-D418-3912-B3F0BF4A1593}"/>
          </ac:spMkLst>
        </pc:spChg>
        <pc:spChg chg="mod">
          <ac:chgData name="Handy Arfiano Hastyawan" userId="e677cc07fa703c76" providerId="LiveId" clId="{18F97B3F-8E9F-43D0-A911-2DBB8B650D35}" dt="2024-06-09T16:14:20.869" v="4525"/>
          <ac:spMkLst>
            <pc:docMk/>
            <pc:sldMk cId="167430589" sldId="273"/>
            <ac:spMk id="113" creationId="{C841BB7F-E1B6-B5B2-715E-4443F7120E9C}"/>
          </ac:spMkLst>
        </pc:spChg>
        <pc:spChg chg="mod">
          <ac:chgData name="Handy Arfiano Hastyawan" userId="e677cc07fa703c76" providerId="LiveId" clId="{18F97B3F-8E9F-43D0-A911-2DBB8B650D35}" dt="2024-06-09T16:14:20.869" v="4525"/>
          <ac:spMkLst>
            <pc:docMk/>
            <pc:sldMk cId="167430589" sldId="273"/>
            <ac:spMk id="114" creationId="{2B6AD44C-0F59-6B19-9551-75FC9105C162}"/>
          </ac:spMkLst>
        </pc:spChg>
        <pc:spChg chg="mod">
          <ac:chgData name="Handy Arfiano Hastyawan" userId="e677cc07fa703c76" providerId="LiveId" clId="{18F97B3F-8E9F-43D0-A911-2DBB8B650D35}" dt="2024-06-09T16:14:20.869" v="4525"/>
          <ac:spMkLst>
            <pc:docMk/>
            <pc:sldMk cId="167430589" sldId="273"/>
            <ac:spMk id="115" creationId="{77190AF7-1DB5-2A42-5F17-EFC79FC43BC1}"/>
          </ac:spMkLst>
        </pc:spChg>
        <pc:spChg chg="mod">
          <ac:chgData name="Handy Arfiano Hastyawan" userId="e677cc07fa703c76" providerId="LiveId" clId="{18F97B3F-8E9F-43D0-A911-2DBB8B650D35}" dt="2024-06-09T16:14:20.869" v="4525"/>
          <ac:spMkLst>
            <pc:docMk/>
            <pc:sldMk cId="167430589" sldId="273"/>
            <ac:spMk id="116" creationId="{2B5A9A4C-54D8-2054-9343-FABCA856B9DD}"/>
          </ac:spMkLst>
        </pc:spChg>
        <pc:spChg chg="mod">
          <ac:chgData name="Handy Arfiano Hastyawan" userId="e677cc07fa703c76" providerId="LiveId" clId="{18F97B3F-8E9F-43D0-A911-2DBB8B650D35}" dt="2024-06-09T16:14:20.869" v="4525"/>
          <ac:spMkLst>
            <pc:docMk/>
            <pc:sldMk cId="167430589" sldId="273"/>
            <ac:spMk id="117" creationId="{52654CA2-48B2-178C-5DAC-72D070FDF494}"/>
          </ac:spMkLst>
        </pc:spChg>
        <pc:spChg chg="mod">
          <ac:chgData name="Handy Arfiano Hastyawan" userId="e677cc07fa703c76" providerId="LiveId" clId="{18F97B3F-8E9F-43D0-A911-2DBB8B650D35}" dt="2024-06-09T16:14:20.869" v="4525"/>
          <ac:spMkLst>
            <pc:docMk/>
            <pc:sldMk cId="167430589" sldId="273"/>
            <ac:spMk id="118" creationId="{6FD99A1D-8138-0DED-D2C7-65C204F8FF1F}"/>
          </ac:spMkLst>
        </pc:spChg>
        <pc:spChg chg="mod">
          <ac:chgData name="Handy Arfiano Hastyawan" userId="e677cc07fa703c76" providerId="LiveId" clId="{18F97B3F-8E9F-43D0-A911-2DBB8B650D35}" dt="2024-06-09T16:14:20.869" v="4525"/>
          <ac:spMkLst>
            <pc:docMk/>
            <pc:sldMk cId="167430589" sldId="273"/>
            <ac:spMk id="119" creationId="{0227256B-E15E-9CCF-3AE3-3C44D5A38CD7}"/>
          </ac:spMkLst>
        </pc:spChg>
        <pc:spChg chg="mod">
          <ac:chgData name="Handy Arfiano Hastyawan" userId="e677cc07fa703c76" providerId="LiveId" clId="{18F97B3F-8E9F-43D0-A911-2DBB8B650D35}" dt="2024-06-09T16:14:20.869" v="4525"/>
          <ac:spMkLst>
            <pc:docMk/>
            <pc:sldMk cId="167430589" sldId="273"/>
            <ac:spMk id="120" creationId="{C0627FC5-61BE-8E33-D861-03169AE8EEBB}"/>
          </ac:spMkLst>
        </pc:spChg>
        <pc:spChg chg="mod">
          <ac:chgData name="Handy Arfiano Hastyawan" userId="e677cc07fa703c76" providerId="LiveId" clId="{18F97B3F-8E9F-43D0-A911-2DBB8B650D35}" dt="2024-06-09T16:14:20.869" v="4525"/>
          <ac:spMkLst>
            <pc:docMk/>
            <pc:sldMk cId="167430589" sldId="273"/>
            <ac:spMk id="121" creationId="{4715ECF3-905E-8F38-68AB-91556E0C95D6}"/>
          </ac:spMkLst>
        </pc:spChg>
        <pc:spChg chg="mod">
          <ac:chgData name="Handy Arfiano Hastyawan" userId="e677cc07fa703c76" providerId="LiveId" clId="{18F97B3F-8E9F-43D0-A911-2DBB8B650D35}" dt="2024-06-09T16:14:20.869" v="4525"/>
          <ac:spMkLst>
            <pc:docMk/>
            <pc:sldMk cId="167430589" sldId="273"/>
            <ac:spMk id="122" creationId="{5C6AC4F7-D7A1-A923-3FF3-D084AC7F86F0}"/>
          </ac:spMkLst>
        </pc:spChg>
        <pc:spChg chg="mod">
          <ac:chgData name="Handy Arfiano Hastyawan" userId="e677cc07fa703c76" providerId="LiveId" clId="{18F97B3F-8E9F-43D0-A911-2DBB8B650D35}" dt="2024-06-09T16:14:20.869" v="4525"/>
          <ac:spMkLst>
            <pc:docMk/>
            <pc:sldMk cId="167430589" sldId="273"/>
            <ac:spMk id="123" creationId="{6C7F730C-BED2-7B2B-650E-07248B650B31}"/>
          </ac:spMkLst>
        </pc:spChg>
        <pc:spChg chg="mod">
          <ac:chgData name="Handy Arfiano Hastyawan" userId="e677cc07fa703c76" providerId="LiveId" clId="{18F97B3F-8E9F-43D0-A911-2DBB8B650D35}" dt="2024-06-09T16:14:20.869" v="4525"/>
          <ac:spMkLst>
            <pc:docMk/>
            <pc:sldMk cId="167430589" sldId="273"/>
            <ac:spMk id="124" creationId="{64A71667-8862-505D-CCB7-45141AB7EAC2}"/>
          </ac:spMkLst>
        </pc:spChg>
        <pc:spChg chg="mod">
          <ac:chgData name="Handy Arfiano Hastyawan" userId="e677cc07fa703c76" providerId="LiveId" clId="{18F97B3F-8E9F-43D0-A911-2DBB8B650D35}" dt="2024-06-09T16:14:20.869" v="4525"/>
          <ac:spMkLst>
            <pc:docMk/>
            <pc:sldMk cId="167430589" sldId="273"/>
            <ac:spMk id="125" creationId="{962F9012-D218-BF93-518E-68BD610D0EC0}"/>
          </ac:spMkLst>
        </pc:spChg>
        <pc:spChg chg="mod">
          <ac:chgData name="Handy Arfiano Hastyawan" userId="e677cc07fa703c76" providerId="LiveId" clId="{18F97B3F-8E9F-43D0-A911-2DBB8B650D35}" dt="2024-06-09T16:14:20.869" v="4525"/>
          <ac:spMkLst>
            <pc:docMk/>
            <pc:sldMk cId="167430589" sldId="273"/>
            <ac:spMk id="126" creationId="{785270B6-66A2-0944-0A14-069F05D44FBA}"/>
          </ac:spMkLst>
        </pc:spChg>
        <pc:spChg chg="mod">
          <ac:chgData name="Handy Arfiano Hastyawan" userId="e677cc07fa703c76" providerId="LiveId" clId="{18F97B3F-8E9F-43D0-A911-2DBB8B650D35}" dt="2024-06-09T16:14:20.869" v="4525"/>
          <ac:spMkLst>
            <pc:docMk/>
            <pc:sldMk cId="167430589" sldId="273"/>
            <ac:spMk id="127" creationId="{C5F543C3-6BF4-13E7-5FAD-58ADD26014F5}"/>
          </ac:spMkLst>
        </pc:spChg>
        <pc:spChg chg="mod">
          <ac:chgData name="Handy Arfiano Hastyawan" userId="e677cc07fa703c76" providerId="LiveId" clId="{18F97B3F-8E9F-43D0-A911-2DBB8B650D35}" dt="2024-06-09T16:14:20.869" v="4525"/>
          <ac:spMkLst>
            <pc:docMk/>
            <pc:sldMk cId="167430589" sldId="273"/>
            <ac:spMk id="128" creationId="{62EEF2CF-55B0-8145-C5C9-9666D756661A}"/>
          </ac:spMkLst>
        </pc:spChg>
        <pc:spChg chg="mod">
          <ac:chgData name="Handy Arfiano Hastyawan" userId="e677cc07fa703c76" providerId="LiveId" clId="{18F97B3F-8E9F-43D0-A911-2DBB8B650D35}" dt="2024-06-09T16:14:20.869" v="4525"/>
          <ac:spMkLst>
            <pc:docMk/>
            <pc:sldMk cId="167430589" sldId="273"/>
            <ac:spMk id="129" creationId="{61A38C31-A7D6-7A51-76E7-89867F862A84}"/>
          </ac:spMkLst>
        </pc:spChg>
        <pc:spChg chg="mod">
          <ac:chgData name="Handy Arfiano Hastyawan" userId="e677cc07fa703c76" providerId="LiveId" clId="{18F97B3F-8E9F-43D0-A911-2DBB8B650D35}" dt="2024-06-09T16:14:20.869" v="4525"/>
          <ac:spMkLst>
            <pc:docMk/>
            <pc:sldMk cId="167430589" sldId="273"/>
            <ac:spMk id="130" creationId="{261B10B1-CA86-F35D-805A-D725C423C997}"/>
          </ac:spMkLst>
        </pc:spChg>
        <pc:spChg chg="mod">
          <ac:chgData name="Handy Arfiano Hastyawan" userId="e677cc07fa703c76" providerId="LiveId" clId="{18F97B3F-8E9F-43D0-A911-2DBB8B650D35}" dt="2024-06-09T16:14:20.869" v="4525"/>
          <ac:spMkLst>
            <pc:docMk/>
            <pc:sldMk cId="167430589" sldId="273"/>
            <ac:spMk id="131" creationId="{59FA7E0E-2531-5AD0-D776-CE45C1E41072}"/>
          </ac:spMkLst>
        </pc:spChg>
        <pc:spChg chg="mod">
          <ac:chgData name="Handy Arfiano Hastyawan" userId="e677cc07fa703c76" providerId="LiveId" clId="{18F97B3F-8E9F-43D0-A911-2DBB8B650D35}" dt="2024-06-09T16:14:20.869" v="4525"/>
          <ac:spMkLst>
            <pc:docMk/>
            <pc:sldMk cId="167430589" sldId="273"/>
            <ac:spMk id="135" creationId="{585B6BD3-D395-1C49-9EA0-587B0DD1FA0C}"/>
          </ac:spMkLst>
        </pc:spChg>
        <pc:spChg chg="mod">
          <ac:chgData name="Handy Arfiano Hastyawan" userId="e677cc07fa703c76" providerId="LiveId" clId="{18F97B3F-8E9F-43D0-A911-2DBB8B650D35}" dt="2024-06-09T16:14:20.869" v="4525"/>
          <ac:spMkLst>
            <pc:docMk/>
            <pc:sldMk cId="167430589" sldId="273"/>
            <ac:spMk id="136" creationId="{CC48D4AF-5412-3D2B-BE04-3444940055E7}"/>
          </ac:spMkLst>
        </pc:spChg>
        <pc:spChg chg="mod">
          <ac:chgData name="Handy Arfiano Hastyawan" userId="e677cc07fa703c76" providerId="LiveId" clId="{18F97B3F-8E9F-43D0-A911-2DBB8B650D35}" dt="2024-06-09T16:14:20.869" v="4525"/>
          <ac:spMkLst>
            <pc:docMk/>
            <pc:sldMk cId="167430589" sldId="273"/>
            <ac:spMk id="137" creationId="{B332A914-6ABC-6415-E7C9-0CF3D67D8418}"/>
          </ac:spMkLst>
        </pc:spChg>
        <pc:spChg chg="mod">
          <ac:chgData name="Handy Arfiano Hastyawan" userId="e677cc07fa703c76" providerId="LiveId" clId="{18F97B3F-8E9F-43D0-A911-2DBB8B650D35}" dt="2024-06-09T16:14:20.869" v="4525"/>
          <ac:spMkLst>
            <pc:docMk/>
            <pc:sldMk cId="167430589" sldId="273"/>
            <ac:spMk id="138" creationId="{2970707F-27F1-A390-26F5-E71BC4F58B91}"/>
          </ac:spMkLst>
        </pc:spChg>
        <pc:spChg chg="mod">
          <ac:chgData name="Handy Arfiano Hastyawan" userId="e677cc07fa703c76" providerId="LiveId" clId="{18F97B3F-8E9F-43D0-A911-2DBB8B650D35}" dt="2024-06-09T16:14:20.869" v="4525"/>
          <ac:spMkLst>
            <pc:docMk/>
            <pc:sldMk cId="167430589" sldId="273"/>
            <ac:spMk id="139" creationId="{E67A42FD-4E27-07CA-3420-ADD81F430B15}"/>
          </ac:spMkLst>
        </pc:spChg>
        <pc:spChg chg="mod">
          <ac:chgData name="Handy Arfiano Hastyawan" userId="e677cc07fa703c76" providerId="LiveId" clId="{18F97B3F-8E9F-43D0-A911-2DBB8B650D35}" dt="2024-06-09T16:14:20.869" v="4525"/>
          <ac:spMkLst>
            <pc:docMk/>
            <pc:sldMk cId="167430589" sldId="273"/>
            <ac:spMk id="140" creationId="{EF45449E-459B-66FA-6AFD-F765667344ED}"/>
          </ac:spMkLst>
        </pc:spChg>
        <pc:spChg chg="mod">
          <ac:chgData name="Handy Arfiano Hastyawan" userId="e677cc07fa703c76" providerId="LiveId" clId="{18F97B3F-8E9F-43D0-A911-2DBB8B650D35}" dt="2024-06-09T16:14:20.869" v="4525"/>
          <ac:spMkLst>
            <pc:docMk/>
            <pc:sldMk cId="167430589" sldId="273"/>
            <ac:spMk id="141" creationId="{FAC381A0-9F1D-2DD5-032C-3612AD5BE3F9}"/>
          </ac:spMkLst>
        </pc:spChg>
        <pc:spChg chg="mod">
          <ac:chgData name="Handy Arfiano Hastyawan" userId="e677cc07fa703c76" providerId="LiveId" clId="{18F97B3F-8E9F-43D0-A911-2DBB8B650D35}" dt="2024-06-09T16:14:20.869" v="4525"/>
          <ac:spMkLst>
            <pc:docMk/>
            <pc:sldMk cId="167430589" sldId="273"/>
            <ac:spMk id="142" creationId="{59F0A3E5-291D-FD78-2726-B070EDA05DD5}"/>
          </ac:spMkLst>
        </pc:spChg>
        <pc:spChg chg="mod">
          <ac:chgData name="Handy Arfiano Hastyawan" userId="e677cc07fa703c76" providerId="LiveId" clId="{18F97B3F-8E9F-43D0-A911-2DBB8B650D35}" dt="2024-06-09T16:14:20.869" v="4525"/>
          <ac:spMkLst>
            <pc:docMk/>
            <pc:sldMk cId="167430589" sldId="273"/>
            <ac:spMk id="143" creationId="{70C02F22-343B-D431-1111-C8CBF9C54226}"/>
          </ac:spMkLst>
        </pc:spChg>
        <pc:spChg chg="mod">
          <ac:chgData name="Handy Arfiano Hastyawan" userId="e677cc07fa703c76" providerId="LiveId" clId="{18F97B3F-8E9F-43D0-A911-2DBB8B650D35}" dt="2024-06-09T16:14:20.869" v="4525"/>
          <ac:spMkLst>
            <pc:docMk/>
            <pc:sldMk cId="167430589" sldId="273"/>
            <ac:spMk id="144" creationId="{5C54F224-5073-F0BB-8661-4A1B50EE056F}"/>
          </ac:spMkLst>
        </pc:spChg>
        <pc:spChg chg="mod">
          <ac:chgData name="Handy Arfiano Hastyawan" userId="e677cc07fa703c76" providerId="LiveId" clId="{18F97B3F-8E9F-43D0-A911-2DBB8B650D35}" dt="2024-06-09T16:14:20.869" v="4525"/>
          <ac:spMkLst>
            <pc:docMk/>
            <pc:sldMk cId="167430589" sldId="273"/>
            <ac:spMk id="145" creationId="{C03D3CDD-35A1-C313-A581-6F6A0695A381}"/>
          </ac:spMkLst>
        </pc:spChg>
        <pc:spChg chg="mod">
          <ac:chgData name="Handy Arfiano Hastyawan" userId="e677cc07fa703c76" providerId="LiveId" clId="{18F97B3F-8E9F-43D0-A911-2DBB8B650D35}" dt="2024-06-09T16:14:20.869" v="4525"/>
          <ac:spMkLst>
            <pc:docMk/>
            <pc:sldMk cId="167430589" sldId="273"/>
            <ac:spMk id="146" creationId="{D149340D-B9AD-DF7A-AB20-3AA63E09E45F}"/>
          </ac:spMkLst>
        </pc:spChg>
        <pc:spChg chg="mod">
          <ac:chgData name="Handy Arfiano Hastyawan" userId="e677cc07fa703c76" providerId="LiveId" clId="{18F97B3F-8E9F-43D0-A911-2DBB8B650D35}" dt="2024-06-09T16:14:20.869" v="4525"/>
          <ac:spMkLst>
            <pc:docMk/>
            <pc:sldMk cId="167430589" sldId="273"/>
            <ac:spMk id="147" creationId="{E660C352-03A1-B80D-F174-CFD0E3C3E625}"/>
          </ac:spMkLst>
        </pc:spChg>
        <pc:spChg chg="mod">
          <ac:chgData name="Handy Arfiano Hastyawan" userId="e677cc07fa703c76" providerId="LiveId" clId="{18F97B3F-8E9F-43D0-A911-2DBB8B650D35}" dt="2024-06-09T16:14:20.869" v="4525"/>
          <ac:spMkLst>
            <pc:docMk/>
            <pc:sldMk cId="167430589" sldId="273"/>
            <ac:spMk id="148" creationId="{AF4D9145-B51B-98C4-4C19-C3DCB450DCB6}"/>
          </ac:spMkLst>
        </pc:spChg>
        <pc:spChg chg="mod">
          <ac:chgData name="Handy Arfiano Hastyawan" userId="e677cc07fa703c76" providerId="LiveId" clId="{18F97B3F-8E9F-43D0-A911-2DBB8B650D35}" dt="2024-06-09T16:14:20.869" v="4525"/>
          <ac:spMkLst>
            <pc:docMk/>
            <pc:sldMk cId="167430589" sldId="273"/>
            <ac:spMk id="149" creationId="{2B87C622-7E91-C068-F953-43BB403F181E}"/>
          </ac:spMkLst>
        </pc:spChg>
        <pc:spChg chg="mod">
          <ac:chgData name="Handy Arfiano Hastyawan" userId="e677cc07fa703c76" providerId="LiveId" clId="{18F97B3F-8E9F-43D0-A911-2DBB8B650D35}" dt="2024-06-09T16:14:20.869" v="4525"/>
          <ac:spMkLst>
            <pc:docMk/>
            <pc:sldMk cId="167430589" sldId="273"/>
            <ac:spMk id="150" creationId="{632BB133-3511-6609-CBD7-D7695A01E974}"/>
          </ac:spMkLst>
        </pc:spChg>
        <pc:spChg chg="mod">
          <ac:chgData name="Handy Arfiano Hastyawan" userId="e677cc07fa703c76" providerId="LiveId" clId="{18F97B3F-8E9F-43D0-A911-2DBB8B650D35}" dt="2024-06-09T16:14:20.869" v="4525"/>
          <ac:spMkLst>
            <pc:docMk/>
            <pc:sldMk cId="167430589" sldId="273"/>
            <ac:spMk id="151" creationId="{BBCDB5B6-0B6B-7CCC-7715-F8CB4961C6A1}"/>
          </ac:spMkLst>
        </pc:spChg>
        <pc:spChg chg="mod">
          <ac:chgData name="Handy Arfiano Hastyawan" userId="e677cc07fa703c76" providerId="LiveId" clId="{18F97B3F-8E9F-43D0-A911-2DBB8B650D35}" dt="2024-06-09T16:14:20.869" v="4525"/>
          <ac:spMkLst>
            <pc:docMk/>
            <pc:sldMk cId="167430589" sldId="273"/>
            <ac:spMk id="152" creationId="{4217AA54-76B6-4439-954F-D6260B1EEC04}"/>
          </ac:spMkLst>
        </pc:spChg>
        <pc:spChg chg="mod">
          <ac:chgData name="Handy Arfiano Hastyawan" userId="e677cc07fa703c76" providerId="LiveId" clId="{18F97B3F-8E9F-43D0-A911-2DBB8B650D35}" dt="2024-06-09T16:14:20.869" v="4525"/>
          <ac:spMkLst>
            <pc:docMk/>
            <pc:sldMk cId="167430589" sldId="273"/>
            <ac:spMk id="153" creationId="{71A7A846-3698-E650-8057-9AC4D38C4EA5}"/>
          </ac:spMkLst>
        </pc:spChg>
        <pc:spChg chg="mod">
          <ac:chgData name="Handy Arfiano Hastyawan" userId="e677cc07fa703c76" providerId="LiveId" clId="{18F97B3F-8E9F-43D0-A911-2DBB8B650D35}" dt="2024-06-09T16:14:20.869" v="4525"/>
          <ac:spMkLst>
            <pc:docMk/>
            <pc:sldMk cId="167430589" sldId="273"/>
            <ac:spMk id="154" creationId="{D041F54D-53E0-BE1A-EAB6-3D95220909FE}"/>
          </ac:spMkLst>
        </pc:spChg>
        <pc:spChg chg="mod">
          <ac:chgData name="Handy Arfiano Hastyawan" userId="e677cc07fa703c76" providerId="LiveId" clId="{18F97B3F-8E9F-43D0-A911-2DBB8B650D35}" dt="2024-06-09T16:14:20.869" v="4525"/>
          <ac:spMkLst>
            <pc:docMk/>
            <pc:sldMk cId="167430589" sldId="273"/>
            <ac:spMk id="155" creationId="{28AE673A-B558-DDB2-050A-02BC8058FA21}"/>
          </ac:spMkLst>
        </pc:spChg>
        <pc:spChg chg="mod">
          <ac:chgData name="Handy Arfiano Hastyawan" userId="e677cc07fa703c76" providerId="LiveId" clId="{18F97B3F-8E9F-43D0-A911-2DBB8B650D35}" dt="2024-06-09T16:14:20.869" v="4525"/>
          <ac:spMkLst>
            <pc:docMk/>
            <pc:sldMk cId="167430589" sldId="273"/>
            <ac:spMk id="159" creationId="{6A28B729-A5C3-C1FC-A674-752597BC4F00}"/>
          </ac:spMkLst>
        </pc:spChg>
        <pc:spChg chg="mod">
          <ac:chgData name="Handy Arfiano Hastyawan" userId="e677cc07fa703c76" providerId="LiveId" clId="{18F97B3F-8E9F-43D0-A911-2DBB8B650D35}" dt="2024-06-09T16:14:20.869" v="4525"/>
          <ac:spMkLst>
            <pc:docMk/>
            <pc:sldMk cId="167430589" sldId="273"/>
            <ac:spMk id="160" creationId="{6A3402ED-F7AE-28B3-5B63-5D60ADF9368D}"/>
          </ac:spMkLst>
        </pc:spChg>
        <pc:spChg chg="mod">
          <ac:chgData name="Handy Arfiano Hastyawan" userId="e677cc07fa703c76" providerId="LiveId" clId="{18F97B3F-8E9F-43D0-A911-2DBB8B650D35}" dt="2024-06-09T16:14:20.869" v="4525"/>
          <ac:spMkLst>
            <pc:docMk/>
            <pc:sldMk cId="167430589" sldId="273"/>
            <ac:spMk id="161" creationId="{5732260F-3C7F-0677-669B-FDE1CDEBB56B}"/>
          </ac:spMkLst>
        </pc:spChg>
        <pc:spChg chg="mod">
          <ac:chgData name="Handy Arfiano Hastyawan" userId="e677cc07fa703c76" providerId="LiveId" clId="{18F97B3F-8E9F-43D0-A911-2DBB8B650D35}" dt="2024-06-09T16:14:20.869" v="4525"/>
          <ac:spMkLst>
            <pc:docMk/>
            <pc:sldMk cId="167430589" sldId="273"/>
            <ac:spMk id="162" creationId="{B4FE8BF7-2BC3-8679-0E70-3BC45079931D}"/>
          </ac:spMkLst>
        </pc:spChg>
        <pc:spChg chg="mod">
          <ac:chgData name="Handy Arfiano Hastyawan" userId="e677cc07fa703c76" providerId="LiveId" clId="{18F97B3F-8E9F-43D0-A911-2DBB8B650D35}" dt="2024-06-09T16:14:20.869" v="4525"/>
          <ac:spMkLst>
            <pc:docMk/>
            <pc:sldMk cId="167430589" sldId="273"/>
            <ac:spMk id="163" creationId="{3FD7A180-C36B-E975-32EA-20FB609F4A5B}"/>
          </ac:spMkLst>
        </pc:spChg>
        <pc:spChg chg="mod">
          <ac:chgData name="Handy Arfiano Hastyawan" userId="e677cc07fa703c76" providerId="LiveId" clId="{18F97B3F-8E9F-43D0-A911-2DBB8B650D35}" dt="2024-06-09T16:14:20.869" v="4525"/>
          <ac:spMkLst>
            <pc:docMk/>
            <pc:sldMk cId="167430589" sldId="273"/>
            <ac:spMk id="164" creationId="{09143068-88F6-4880-E6C8-89E95439EB14}"/>
          </ac:spMkLst>
        </pc:spChg>
        <pc:spChg chg="mod">
          <ac:chgData name="Handy Arfiano Hastyawan" userId="e677cc07fa703c76" providerId="LiveId" clId="{18F97B3F-8E9F-43D0-A911-2DBB8B650D35}" dt="2024-06-09T16:14:20.869" v="4525"/>
          <ac:spMkLst>
            <pc:docMk/>
            <pc:sldMk cId="167430589" sldId="273"/>
            <ac:spMk id="165" creationId="{C48C2C2E-2D62-64A2-E8C8-423BFB743C62}"/>
          </ac:spMkLst>
        </pc:spChg>
        <pc:spChg chg="mod">
          <ac:chgData name="Handy Arfiano Hastyawan" userId="e677cc07fa703c76" providerId="LiveId" clId="{18F97B3F-8E9F-43D0-A911-2DBB8B650D35}" dt="2024-06-09T16:14:20.869" v="4525"/>
          <ac:spMkLst>
            <pc:docMk/>
            <pc:sldMk cId="167430589" sldId="273"/>
            <ac:spMk id="166" creationId="{88578689-F8B6-9022-102E-BC967245CFDA}"/>
          </ac:spMkLst>
        </pc:spChg>
        <pc:spChg chg="mod">
          <ac:chgData name="Handy Arfiano Hastyawan" userId="e677cc07fa703c76" providerId="LiveId" clId="{18F97B3F-8E9F-43D0-A911-2DBB8B650D35}" dt="2024-06-09T16:14:20.869" v="4525"/>
          <ac:spMkLst>
            <pc:docMk/>
            <pc:sldMk cId="167430589" sldId="273"/>
            <ac:spMk id="167" creationId="{CBE0B74E-4455-E06C-B8D7-77D6AC477468}"/>
          </ac:spMkLst>
        </pc:spChg>
        <pc:spChg chg="mod">
          <ac:chgData name="Handy Arfiano Hastyawan" userId="e677cc07fa703c76" providerId="LiveId" clId="{18F97B3F-8E9F-43D0-A911-2DBB8B650D35}" dt="2024-06-09T16:14:20.869" v="4525"/>
          <ac:spMkLst>
            <pc:docMk/>
            <pc:sldMk cId="167430589" sldId="273"/>
            <ac:spMk id="168" creationId="{A9593AFF-86D5-B8AB-365C-E21449DFE6AE}"/>
          </ac:spMkLst>
        </pc:spChg>
        <pc:spChg chg="mod">
          <ac:chgData name="Handy Arfiano Hastyawan" userId="e677cc07fa703c76" providerId="LiveId" clId="{18F97B3F-8E9F-43D0-A911-2DBB8B650D35}" dt="2024-06-09T16:14:20.869" v="4525"/>
          <ac:spMkLst>
            <pc:docMk/>
            <pc:sldMk cId="167430589" sldId="273"/>
            <ac:spMk id="169" creationId="{4FF07FD6-D6BE-46D5-F099-AEC15A215A83}"/>
          </ac:spMkLst>
        </pc:spChg>
        <pc:spChg chg="mod">
          <ac:chgData name="Handy Arfiano Hastyawan" userId="e677cc07fa703c76" providerId="LiveId" clId="{18F97B3F-8E9F-43D0-A911-2DBB8B650D35}" dt="2024-06-09T16:14:20.869" v="4525"/>
          <ac:spMkLst>
            <pc:docMk/>
            <pc:sldMk cId="167430589" sldId="273"/>
            <ac:spMk id="170" creationId="{EA3FA632-31DB-86E3-623B-616C8821948B}"/>
          </ac:spMkLst>
        </pc:spChg>
        <pc:spChg chg="mod">
          <ac:chgData name="Handy Arfiano Hastyawan" userId="e677cc07fa703c76" providerId="LiveId" clId="{18F97B3F-8E9F-43D0-A911-2DBB8B650D35}" dt="2024-06-09T16:14:20.869" v="4525"/>
          <ac:spMkLst>
            <pc:docMk/>
            <pc:sldMk cId="167430589" sldId="273"/>
            <ac:spMk id="171" creationId="{485A17D1-F74E-498B-E53A-E92650134B6D}"/>
          </ac:spMkLst>
        </pc:spChg>
        <pc:spChg chg="mod">
          <ac:chgData name="Handy Arfiano Hastyawan" userId="e677cc07fa703c76" providerId="LiveId" clId="{18F97B3F-8E9F-43D0-A911-2DBB8B650D35}" dt="2024-06-09T16:14:20.869" v="4525"/>
          <ac:spMkLst>
            <pc:docMk/>
            <pc:sldMk cId="167430589" sldId="273"/>
            <ac:spMk id="172" creationId="{1B1A33A4-6E2D-7D5D-5EFF-8D32178A4CC1}"/>
          </ac:spMkLst>
        </pc:spChg>
        <pc:spChg chg="mod">
          <ac:chgData name="Handy Arfiano Hastyawan" userId="e677cc07fa703c76" providerId="LiveId" clId="{18F97B3F-8E9F-43D0-A911-2DBB8B650D35}" dt="2024-06-09T16:14:20.869" v="4525"/>
          <ac:spMkLst>
            <pc:docMk/>
            <pc:sldMk cId="167430589" sldId="273"/>
            <ac:spMk id="173" creationId="{E6FD3F42-FBDE-1E76-DC34-8B21713D0A22}"/>
          </ac:spMkLst>
        </pc:spChg>
        <pc:spChg chg="mod">
          <ac:chgData name="Handy Arfiano Hastyawan" userId="e677cc07fa703c76" providerId="LiveId" clId="{18F97B3F-8E9F-43D0-A911-2DBB8B650D35}" dt="2024-06-09T16:14:20.869" v="4525"/>
          <ac:spMkLst>
            <pc:docMk/>
            <pc:sldMk cId="167430589" sldId="273"/>
            <ac:spMk id="174" creationId="{C50A7A89-47C1-F430-514F-BE18D792CC10}"/>
          </ac:spMkLst>
        </pc:spChg>
        <pc:spChg chg="mod">
          <ac:chgData name="Handy Arfiano Hastyawan" userId="e677cc07fa703c76" providerId="LiveId" clId="{18F97B3F-8E9F-43D0-A911-2DBB8B650D35}" dt="2024-06-09T16:14:20.869" v="4525"/>
          <ac:spMkLst>
            <pc:docMk/>
            <pc:sldMk cId="167430589" sldId="273"/>
            <ac:spMk id="175" creationId="{77B1C894-CC8E-125B-65D8-7056C6B0B715}"/>
          </ac:spMkLst>
        </pc:spChg>
        <pc:spChg chg="mod">
          <ac:chgData name="Handy Arfiano Hastyawan" userId="e677cc07fa703c76" providerId="LiveId" clId="{18F97B3F-8E9F-43D0-A911-2DBB8B650D35}" dt="2024-06-09T16:14:20.869" v="4525"/>
          <ac:spMkLst>
            <pc:docMk/>
            <pc:sldMk cId="167430589" sldId="273"/>
            <ac:spMk id="176" creationId="{46DEB7AF-6199-FA79-EDCC-C6C1EE8F4C2A}"/>
          </ac:spMkLst>
        </pc:spChg>
        <pc:spChg chg="mod">
          <ac:chgData name="Handy Arfiano Hastyawan" userId="e677cc07fa703c76" providerId="LiveId" clId="{18F97B3F-8E9F-43D0-A911-2DBB8B650D35}" dt="2024-06-09T16:14:20.869" v="4525"/>
          <ac:spMkLst>
            <pc:docMk/>
            <pc:sldMk cId="167430589" sldId="273"/>
            <ac:spMk id="177" creationId="{BB49DE2E-DB7A-0772-2FF2-CB0774842583}"/>
          </ac:spMkLst>
        </pc:spChg>
        <pc:spChg chg="mod">
          <ac:chgData name="Handy Arfiano Hastyawan" userId="e677cc07fa703c76" providerId="LiveId" clId="{18F97B3F-8E9F-43D0-A911-2DBB8B650D35}" dt="2024-06-09T16:14:20.869" v="4525"/>
          <ac:spMkLst>
            <pc:docMk/>
            <pc:sldMk cId="167430589" sldId="273"/>
            <ac:spMk id="178" creationId="{669A2540-6AF6-11EE-1ED8-1D6227F0D455}"/>
          </ac:spMkLst>
        </pc:spChg>
        <pc:spChg chg="mod">
          <ac:chgData name="Handy Arfiano Hastyawan" userId="e677cc07fa703c76" providerId="LiveId" clId="{18F97B3F-8E9F-43D0-A911-2DBB8B650D35}" dt="2024-06-09T16:14:20.869" v="4525"/>
          <ac:spMkLst>
            <pc:docMk/>
            <pc:sldMk cId="167430589" sldId="273"/>
            <ac:spMk id="179" creationId="{8524E8D1-9A16-2AFF-DC58-097ECF635614}"/>
          </ac:spMkLst>
        </pc:spChg>
        <pc:spChg chg="add mod">
          <ac:chgData name="Handy Arfiano Hastyawan" userId="e677cc07fa703c76" providerId="LiveId" clId="{18F97B3F-8E9F-43D0-A911-2DBB8B650D35}" dt="2024-06-09T16:14:20.869" v="4525"/>
          <ac:spMkLst>
            <pc:docMk/>
            <pc:sldMk cId="167430589" sldId="273"/>
            <ac:spMk id="180" creationId="{F7099F76-8AB8-6D57-232E-B30D35B9389B}"/>
          </ac:spMkLst>
        </pc:spChg>
        <pc:spChg chg="add mod">
          <ac:chgData name="Handy Arfiano Hastyawan" userId="e677cc07fa703c76" providerId="LiveId" clId="{18F97B3F-8E9F-43D0-A911-2DBB8B650D35}" dt="2024-06-09T16:14:20.869" v="4525"/>
          <ac:spMkLst>
            <pc:docMk/>
            <pc:sldMk cId="167430589" sldId="273"/>
            <ac:spMk id="182" creationId="{DE4C7C83-36C3-F187-8041-6A4DB9191BEE}"/>
          </ac:spMkLst>
        </pc:spChg>
        <pc:grpChg chg="add mod">
          <ac:chgData name="Handy Arfiano Hastyawan" userId="e677cc07fa703c76" providerId="LiveId" clId="{18F97B3F-8E9F-43D0-A911-2DBB8B650D35}" dt="2024-06-09T16:14:20.869" v="4525"/>
          <ac:grpSpMkLst>
            <pc:docMk/>
            <pc:sldMk cId="167430589" sldId="273"/>
            <ac:grpSpMk id="28" creationId="{84385F3B-6C31-B07D-E8EE-1D347F036DAF}"/>
          </ac:grpSpMkLst>
        </pc:grpChg>
        <pc:grpChg chg="mod">
          <ac:chgData name="Handy Arfiano Hastyawan" userId="e677cc07fa703c76" providerId="LiveId" clId="{18F97B3F-8E9F-43D0-A911-2DBB8B650D35}" dt="2024-06-09T16:14:20.869" v="4525"/>
          <ac:grpSpMkLst>
            <pc:docMk/>
            <pc:sldMk cId="167430589" sldId="273"/>
            <ac:grpSpMk id="29" creationId="{D9731B29-8CD5-EBD3-61D2-4D540090E639}"/>
          </ac:grpSpMkLst>
        </pc:grpChg>
        <pc:grpChg chg="mod">
          <ac:chgData name="Handy Arfiano Hastyawan" userId="e677cc07fa703c76" providerId="LiveId" clId="{18F97B3F-8E9F-43D0-A911-2DBB8B650D35}" dt="2024-06-09T16:14:20.869" v="4525"/>
          <ac:grpSpMkLst>
            <pc:docMk/>
            <pc:sldMk cId="167430589" sldId="273"/>
            <ac:grpSpMk id="30" creationId="{00E1F677-DB68-7E83-5F6F-911FC3C644CD}"/>
          </ac:grpSpMkLst>
        </pc:grpChg>
        <pc:grpChg chg="mod">
          <ac:chgData name="Handy Arfiano Hastyawan" userId="e677cc07fa703c76" providerId="LiveId" clId="{18F97B3F-8E9F-43D0-A911-2DBB8B650D35}" dt="2024-06-09T16:14:20.869" v="4525"/>
          <ac:grpSpMkLst>
            <pc:docMk/>
            <pc:sldMk cId="167430589" sldId="273"/>
            <ac:grpSpMk id="31" creationId="{344897C7-BA37-162B-C679-21C1D16DD40E}"/>
          </ac:grpSpMkLst>
        </pc:grpChg>
        <pc:grpChg chg="add mod">
          <ac:chgData name="Handy Arfiano Hastyawan" userId="e677cc07fa703c76" providerId="LiveId" clId="{18F97B3F-8E9F-43D0-A911-2DBB8B650D35}" dt="2024-06-09T16:14:20.869" v="4525"/>
          <ac:grpSpMkLst>
            <pc:docMk/>
            <pc:sldMk cId="167430589" sldId="273"/>
            <ac:grpSpMk id="53" creationId="{B855CB71-7C79-8413-20A1-83865D981685}"/>
          </ac:grpSpMkLst>
        </pc:grpChg>
        <pc:grpChg chg="mod">
          <ac:chgData name="Handy Arfiano Hastyawan" userId="e677cc07fa703c76" providerId="LiveId" clId="{18F97B3F-8E9F-43D0-A911-2DBB8B650D35}" dt="2024-06-09T16:14:20.869" v="4525"/>
          <ac:grpSpMkLst>
            <pc:docMk/>
            <pc:sldMk cId="167430589" sldId="273"/>
            <ac:grpSpMk id="54" creationId="{E1925D27-1E35-E32C-A6AC-75E1456DF1B0}"/>
          </ac:grpSpMkLst>
        </pc:grpChg>
        <pc:grpChg chg="mod">
          <ac:chgData name="Handy Arfiano Hastyawan" userId="e677cc07fa703c76" providerId="LiveId" clId="{18F97B3F-8E9F-43D0-A911-2DBB8B650D35}" dt="2024-06-09T16:14:20.869" v="4525"/>
          <ac:grpSpMkLst>
            <pc:docMk/>
            <pc:sldMk cId="167430589" sldId="273"/>
            <ac:grpSpMk id="55" creationId="{A39E18B3-A094-3448-2448-0629AE79FFF2}"/>
          </ac:grpSpMkLst>
        </pc:grpChg>
        <pc:grpChg chg="mod">
          <ac:chgData name="Handy Arfiano Hastyawan" userId="e677cc07fa703c76" providerId="LiveId" clId="{18F97B3F-8E9F-43D0-A911-2DBB8B650D35}" dt="2024-06-09T16:14:20.869" v="4525"/>
          <ac:grpSpMkLst>
            <pc:docMk/>
            <pc:sldMk cId="167430589" sldId="273"/>
            <ac:grpSpMk id="56" creationId="{10566113-52C9-E63A-8F18-2507682FDE4D}"/>
          </ac:grpSpMkLst>
        </pc:grpChg>
        <pc:grpChg chg="add mod">
          <ac:chgData name="Handy Arfiano Hastyawan" userId="e677cc07fa703c76" providerId="LiveId" clId="{18F97B3F-8E9F-43D0-A911-2DBB8B650D35}" dt="2024-06-09T16:14:20.869" v="4525"/>
          <ac:grpSpMkLst>
            <pc:docMk/>
            <pc:sldMk cId="167430589" sldId="273"/>
            <ac:grpSpMk id="78" creationId="{ADA41582-0172-CD30-BC96-C552F650AE1D}"/>
          </ac:grpSpMkLst>
        </pc:grpChg>
        <pc:grpChg chg="mod">
          <ac:chgData name="Handy Arfiano Hastyawan" userId="e677cc07fa703c76" providerId="LiveId" clId="{18F97B3F-8E9F-43D0-A911-2DBB8B650D35}" dt="2024-06-09T16:14:20.869" v="4525"/>
          <ac:grpSpMkLst>
            <pc:docMk/>
            <pc:sldMk cId="167430589" sldId="273"/>
            <ac:grpSpMk id="79" creationId="{63B3E30E-A37F-EFF0-65E7-6DAB01F2FF61}"/>
          </ac:grpSpMkLst>
        </pc:grpChg>
        <pc:grpChg chg="mod">
          <ac:chgData name="Handy Arfiano Hastyawan" userId="e677cc07fa703c76" providerId="LiveId" clId="{18F97B3F-8E9F-43D0-A911-2DBB8B650D35}" dt="2024-06-09T16:14:20.869" v="4525"/>
          <ac:grpSpMkLst>
            <pc:docMk/>
            <pc:sldMk cId="167430589" sldId="273"/>
            <ac:grpSpMk id="80" creationId="{73094B6A-7932-CF05-E940-91338B4A47D1}"/>
          </ac:grpSpMkLst>
        </pc:grpChg>
        <pc:grpChg chg="mod">
          <ac:chgData name="Handy Arfiano Hastyawan" userId="e677cc07fa703c76" providerId="LiveId" clId="{18F97B3F-8E9F-43D0-A911-2DBB8B650D35}" dt="2024-06-09T16:14:20.869" v="4525"/>
          <ac:grpSpMkLst>
            <pc:docMk/>
            <pc:sldMk cId="167430589" sldId="273"/>
            <ac:grpSpMk id="81" creationId="{4C7ACD8F-4584-D3E9-1972-34A0A159F226}"/>
          </ac:grpSpMkLst>
        </pc:grpChg>
        <pc:grpChg chg="add mod">
          <ac:chgData name="Handy Arfiano Hastyawan" userId="e677cc07fa703c76" providerId="LiveId" clId="{18F97B3F-8E9F-43D0-A911-2DBB8B650D35}" dt="2024-06-09T16:14:20.869" v="4525"/>
          <ac:grpSpMkLst>
            <pc:docMk/>
            <pc:sldMk cId="167430589" sldId="273"/>
            <ac:grpSpMk id="103" creationId="{02C4481B-A51B-87DC-D40F-A6DC38826CBE}"/>
          </ac:grpSpMkLst>
        </pc:grpChg>
        <pc:grpChg chg="add mod">
          <ac:chgData name="Handy Arfiano Hastyawan" userId="e677cc07fa703c76" providerId="LiveId" clId="{18F97B3F-8E9F-43D0-A911-2DBB8B650D35}" dt="2024-06-09T16:14:20.869" v="4525"/>
          <ac:grpSpMkLst>
            <pc:docMk/>
            <pc:sldMk cId="167430589" sldId="273"/>
            <ac:grpSpMk id="104" creationId="{65CBF696-1DE8-930D-E801-770C3021731E}"/>
          </ac:grpSpMkLst>
        </pc:grpChg>
        <pc:grpChg chg="mod">
          <ac:chgData name="Handy Arfiano Hastyawan" userId="e677cc07fa703c76" providerId="LiveId" clId="{18F97B3F-8E9F-43D0-A911-2DBB8B650D35}" dt="2024-06-09T16:14:20.869" v="4525"/>
          <ac:grpSpMkLst>
            <pc:docMk/>
            <pc:sldMk cId="167430589" sldId="273"/>
            <ac:grpSpMk id="105" creationId="{BC066B86-92D1-A4ED-7D85-7E41545A71F3}"/>
          </ac:grpSpMkLst>
        </pc:grpChg>
        <pc:grpChg chg="mod">
          <ac:chgData name="Handy Arfiano Hastyawan" userId="e677cc07fa703c76" providerId="LiveId" clId="{18F97B3F-8E9F-43D0-A911-2DBB8B650D35}" dt="2024-06-09T16:14:20.869" v="4525"/>
          <ac:grpSpMkLst>
            <pc:docMk/>
            <pc:sldMk cId="167430589" sldId="273"/>
            <ac:grpSpMk id="106" creationId="{680E0EE4-B0DE-D463-52C1-AA13F6B4BD83}"/>
          </ac:grpSpMkLst>
        </pc:grpChg>
        <pc:grpChg chg="mod">
          <ac:chgData name="Handy Arfiano Hastyawan" userId="e677cc07fa703c76" providerId="LiveId" clId="{18F97B3F-8E9F-43D0-A911-2DBB8B650D35}" dt="2024-06-09T16:14:20.869" v="4525"/>
          <ac:grpSpMkLst>
            <pc:docMk/>
            <pc:sldMk cId="167430589" sldId="273"/>
            <ac:grpSpMk id="107" creationId="{B241141F-76C8-32FE-E579-F4E92AC2BD60}"/>
          </ac:grpSpMkLst>
        </pc:grpChg>
        <pc:grpChg chg="mod">
          <ac:chgData name="Handy Arfiano Hastyawan" userId="e677cc07fa703c76" providerId="LiveId" clId="{18F97B3F-8E9F-43D0-A911-2DBB8B650D35}" dt="2024-06-09T16:14:20.869" v="4525"/>
          <ac:grpSpMkLst>
            <pc:docMk/>
            <pc:sldMk cId="167430589" sldId="273"/>
            <ac:grpSpMk id="108" creationId="{8FB0AA05-9149-F30C-09EB-B6EDB9917544}"/>
          </ac:grpSpMkLst>
        </pc:grpChg>
        <pc:grpChg chg="mod">
          <ac:chgData name="Handy Arfiano Hastyawan" userId="e677cc07fa703c76" providerId="LiveId" clId="{18F97B3F-8E9F-43D0-A911-2DBB8B650D35}" dt="2024-06-09T16:14:20.869" v="4525"/>
          <ac:grpSpMkLst>
            <pc:docMk/>
            <pc:sldMk cId="167430589" sldId="273"/>
            <ac:grpSpMk id="109" creationId="{DA22F5B6-90C8-4D79-046B-3F0EED923824}"/>
          </ac:grpSpMkLst>
        </pc:grpChg>
        <pc:grpChg chg="mod">
          <ac:chgData name="Handy Arfiano Hastyawan" userId="e677cc07fa703c76" providerId="LiveId" clId="{18F97B3F-8E9F-43D0-A911-2DBB8B650D35}" dt="2024-06-09T16:14:20.869" v="4525"/>
          <ac:grpSpMkLst>
            <pc:docMk/>
            <pc:sldMk cId="167430589" sldId="273"/>
            <ac:grpSpMk id="110" creationId="{14F2C167-275D-C78A-3396-FB2ECE3A4613}"/>
          </ac:grpSpMkLst>
        </pc:grpChg>
        <pc:grpChg chg="mod">
          <ac:chgData name="Handy Arfiano Hastyawan" userId="e677cc07fa703c76" providerId="LiveId" clId="{18F97B3F-8E9F-43D0-A911-2DBB8B650D35}" dt="2024-06-09T16:14:20.869" v="4525"/>
          <ac:grpSpMkLst>
            <pc:docMk/>
            <pc:sldMk cId="167430589" sldId="273"/>
            <ac:grpSpMk id="132" creationId="{F3050DE3-FFF0-5D27-8C36-5D945F4A5003}"/>
          </ac:grpSpMkLst>
        </pc:grpChg>
        <pc:grpChg chg="mod">
          <ac:chgData name="Handy Arfiano Hastyawan" userId="e677cc07fa703c76" providerId="LiveId" clId="{18F97B3F-8E9F-43D0-A911-2DBB8B650D35}" dt="2024-06-09T16:14:20.869" v="4525"/>
          <ac:grpSpMkLst>
            <pc:docMk/>
            <pc:sldMk cId="167430589" sldId="273"/>
            <ac:grpSpMk id="133" creationId="{B7FE4284-D272-E3B2-4CB4-46D5608DC649}"/>
          </ac:grpSpMkLst>
        </pc:grpChg>
        <pc:grpChg chg="mod">
          <ac:chgData name="Handy Arfiano Hastyawan" userId="e677cc07fa703c76" providerId="LiveId" clId="{18F97B3F-8E9F-43D0-A911-2DBB8B650D35}" dt="2024-06-09T16:14:20.869" v="4525"/>
          <ac:grpSpMkLst>
            <pc:docMk/>
            <pc:sldMk cId="167430589" sldId="273"/>
            <ac:grpSpMk id="134" creationId="{91FE722D-5AE4-2F74-E170-9B59A3A023B3}"/>
          </ac:grpSpMkLst>
        </pc:grpChg>
        <pc:grpChg chg="mod">
          <ac:chgData name="Handy Arfiano Hastyawan" userId="e677cc07fa703c76" providerId="LiveId" clId="{18F97B3F-8E9F-43D0-A911-2DBB8B650D35}" dt="2024-06-09T16:14:20.869" v="4525"/>
          <ac:grpSpMkLst>
            <pc:docMk/>
            <pc:sldMk cId="167430589" sldId="273"/>
            <ac:grpSpMk id="156" creationId="{B58280F1-E322-CF15-7A9E-E651020E02B1}"/>
          </ac:grpSpMkLst>
        </pc:grpChg>
        <pc:grpChg chg="mod">
          <ac:chgData name="Handy Arfiano Hastyawan" userId="e677cc07fa703c76" providerId="LiveId" clId="{18F97B3F-8E9F-43D0-A911-2DBB8B650D35}" dt="2024-06-09T16:14:20.869" v="4525"/>
          <ac:grpSpMkLst>
            <pc:docMk/>
            <pc:sldMk cId="167430589" sldId="273"/>
            <ac:grpSpMk id="157" creationId="{18F88186-4757-1D88-DC17-5BD25C125C40}"/>
          </ac:grpSpMkLst>
        </pc:grpChg>
        <pc:grpChg chg="mod">
          <ac:chgData name="Handy Arfiano Hastyawan" userId="e677cc07fa703c76" providerId="LiveId" clId="{18F97B3F-8E9F-43D0-A911-2DBB8B650D35}" dt="2024-06-09T16:14:20.869" v="4525"/>
          <ac:grpSpMkLst>
            <pc:docMk/>
            <pc:sldMk cId="167430589" sldId="273"/>
            <ac:grpSpMk id="158" creationId="{04A1FCA4-5D80-ADD5-8550-F26E04C871A0}"/>
          </ac:grpSpMkLst>
        </pc:grpChg>
        <pc:picChg chg="del">
          <ac:chgData name="Handy Arfiano Hastyawan" userId="e677cc07fa703c76" providerId="LiveId" clId="{18F97B3F-8E9F-43D0-A911-2DBB8B650D35}" dt="2024-06-09T12:16:14.629" v="152" actId="478"/>
          <ac:picMkLst>
            <pc:docMk/>
            <pc:sldMk cId="167430589" sldId="273"/>
            <ac:picMk id="5" creationId="{C6C6AFFE-C1EA-7DF5-3ED1-A719D253D146}"/>
          </ac:picMkLst>
        </pc:picChg>
        <pc:picChg chg="add del mod ord">
          <ac:chgData name="Handy Arfiano Hastyawan" userId="e677cc07fa703c76" providerId="LiveId" clId="{18F97B3F-8E9F-43D0-A911-2DBB8B650D35}" dt="2024-06-09T16:14:20.869" v="4525"/>
          <ac:picMkLst>
            <pc:docMk/>
            <pc:sldMk cId="167430589" sldId="273"/>
            <ac:picMk id="13" creationId="{A6E7D5A2-954B-0291-6D53-414838974284}"/>
          </ac:picMkLst>
        </pc:picChg>
        <pc:picChg chg="add mod ord">
          <ac:chgData name="Handy Arfiano Hastyawan" userId="e677cc07fa703c76" providerId="LiveId" clId="{18F97B3F-8E9F-43D0-A911-2DBB8B650D35}" dt="2024-06-09T16:14:20.869" v="4525"/>
          <ac:picMkLst>
            <pc:docMk/>
            <pc:sldMk cId="167430589" sldId="273"/>
            <ac:picMk id="15" creationId="{62344A66-FA88-028F-D024-7414E2D318E6}"/>
          </ac:picMkLst>
        </pc:picChg>
        <pc:picChg chg="add mod ord">
          <ac:chgData name="Handy Arfiano Hastyawan" userId="e677cc07fa703c76" providerId="LiveId" clId="{18F97B3F-8E9F-43D0-A911-2DBB8B650D35}" dt="2024-06-09T16:14:20.869" v="4525"/>
          <ac:picMkLst>
            <pc:docMk/>
            <pc:sldMk cId="167430589" sldId="273"/>
            <ac:picMk id="17" creationId="{329FFC2F-F66D-C01A-D572-24B476C1002F}"/>
          </ac:picMkLst>
        </pc:picChg>
        <pc:picChg chg="add mod ord">
          <ac:chgData name="Handy Arfiano Hastyawan" userId="e677cc07fa703c76" providerId="LiveId" clId="{18F97B3F-8E9F-43D0-A911-2DBB8B650D35}" dt="2024-06-09T16:14:20.869" v="4525"/>
          <ac:picMkLst>
            <pc:docMk/>
            <pc:sldMk cId="167430589" sldId="273"/>
            <ac:picMk id="19" creationId="{9FE8AF6D-5E64-1AB0-B474-834388964969}"/>
          </ac:picMkLst>
        </pc:picChg>
        <pc:picChg chg="add del mod">
          <ac:chgData name="Handy Arfiano Hastyawan" userId="e677cc07fa703c76" providerId="LiveId" clId="{18F97B3F-8E9F-43D0-A911-2DBB8B650D35}" dt="2024-06-09T13:52:55.056" v="2171" actId="478"/>
          <ac:picMkLst>
            <pc:docMk/>
            <pc:sldMk cId="167430589" sldId="273"/>
            <ac:picMk id="23" creationId="{0E9562A2-50A4-D3FB-396A-2B9BB677FF4A}"/>
          </ac:picMkLst>
        </pc:picChg>
        <pc:picChg chg="add mod">
          <ac:chgData name="Handy Arfiano Hastyawan" userId="e677cc07fa703c76" providerId="LiveId" clId="{18F97B3F-8E9F-43D0-A911-2DBB8B650D35}" dt="2024-06-09T16:14:20.869" v="4525"/>
          <ac:picMkLst>
            <pc:docMk/>
            <pc:sldMk cId="167430589" sldId="273"/>
            <ac:picMk id="27" creationId="{3E54F31F-32B1-8578-8B59-8CE4AD1F62EA}"/>
          </ac:picMkLst>
        </pc:picChg>
        <pc:picChg chg="add mod">
          <ac:chgData name="Handy Arfiano Hastyawan" userId="e677cc07fa703c76" providerId="LiveId" clId="{18F97B3F-8E9F-43D0-A911-2DBB8B650D35}" dt="2024-06-09T16:14:20.869" v="4525"/>
          <ac:picMkLst>
            <pc:docMk/>
            <pc:sldMk cId="167430589" sldId="273"/>
            <ac:picMk id="181" creationId="{67FB1308-F658-3896-4343-D9543F8EFDB3}"/>
          </ac:picMkLst>
        </pc:picChg>
        <pc:cxnChg chg="del">
          <ac:chgData name="Handy Arfiano Hastyawan" userId="e677cc07fa703c76" providerId="LiveId" clId="{18F97B3F-8E9F-43D0-A911-2DBB8B650D35}" dt="2024-06-09T12:30:32.315" v="208" actId="478"/>
          <ac:cxnSpMkLst>
            <pc:docMk/>
            <pc:sldMk cId="167430589" sldId="273"/>
            <ac:cxnSpMk id="8" creationId="{B7B4BA7F-A256-8D19-872C-BF41AE50B46A}"/>
          </ac:cxnSpMkLst>
        </pc:cxnChg>
      </pc:sldChg>
      <pc:sldChg chg="delSp del mod setBg">
        <pc:chgData name="Handy Arfiano Hastyawan" userId="e677cc07fa703c76" providerId="LiveId" clId="{18F97B3F-8E9F-43D0-A911-2DBB8B650D35}" dt="2024-06-09T13:54:19.603" v="2172" actId="47"/>
        <pc:sldMkLst>
          <pc:docMk/>
          <pc:sldMk cId="4288115585" sldId="274"/>
        </pc:sldMkLst>
        <pc:picChg chg="del">
          <ac:chgData name="Handy Arfiano Hastyawan" userId="e677cc07fa703c76" providerId="LiveId" clId="{18F97B3F-8E9F-43D0-A911-2DBB8B650D35}" dt="2024-06-09T12:16:19.082" v="153" actId="478"/>
          <ac:picMkLst>
            <pc:docMk/>
            <pc:sldMk cId="4288115585" sldId="274"/>
            <ac:picMk id="5" creationId="{C6C6AFFE-C1EA-7DF5-3ED1-A719D253D146}"/>
          </ac:picMkLst>
        </pc:picChg>
      </pc:sldChg>
      <pc:sldChg chg="add del setBg">
        <pc:chgData name="Handy Arfiano Hastyawan" userId="e677cc07fa703c76" providerId="LiveId" clId="{18F97B3F-8E9F-43D0-A911-2DBB8B650D35}" dt="2024-06-09T13:19:54.033" v="1422" actId="47"/>
        <pc:sldMkLst>
          <pc:docMk/>
          <pc:sldMk cId="356879754" sldId="275"/>
        </pc:sldMkLst>
      </pc:sldChg>
      <pc:sldChg chg="addSp delSp modSp add mod setBg">
        <pc:chgData name="Handy Arfiano Hastyawan" userId="e677cc07fa703c76" providerId="LiveId" clId="{18F97B3F-8E9F-43D0-A911-2DBB8B650D35}" dt="2024-06-10T03:58:51.869" v="6470" actId="20577"/>
        <pc:sldMkLst>
          <pc:docMk/>
          <pc:sldMk cId="2364846536" sldId="276"/>
        </pc:sldMkLst>
        <pc:spChg chg="mod">
          <ac:chgData name="Handy Arfiano Hastyawan" userId="e677cc07fa703c76" providerId="LiveId" clId="{18F97B3F-8E9F-43D0-A911-2DBB8B650D35}" dt="2024-06-10T03:58:51.869" v="6470" actId="20577"/>
          <ac:spMkLst>
            <pc:docMk/>
            <pc:sldMk cId="2364846536" sldId="276"/>
            <ac:spMk id="2" creationId="{C916E40C-E813-2025-5C56-EFBCF0F52B18}"/>
          </ac:spMkLst>
        </pc:spChg>
        <pc:spChg chg="add mod">
          <ac:chgData name="Handy Arfiano Hastyawan" userId="e677cc07fa703c76" providerId="LiveId" clId="{18F97B3F-8E9F-43D0-A911-2DBB8B650D35}" dt="2024-06-09T16:14:20.869" v="4525"/>
          <ac:spMkLst>
            <pc:docMk/>
            <pc:sldMk cId="2364846536" sldId="276"/>
            <ac:spMk id="3" creationId="{268C0B06-8F10-67B6-04CA-122C5C476B07}"/>
          </ac:spMkLst>
        </pc:spChg>
        <pc:spChg chg="mod">
          <ac:chgData name="Handy Arfiano Hastyawan" userId="e677cc07fa703c76" providerId="LiveId" clId="{18F97B3F-8E9F-43D0-A911-2DBB8B650D35}" dt="2024-06-09T16:14:20.869" v="4525"/>
          <ac:spMkLst>
            <pc:docMk/>
            <pc:sldMk cId="2364846536" sldId="276"/>
            <ac:spMk id="9" creationId="{CB60C675-AF1D-CF0D-64CB-98076BDF9DF0}"/>
          </ac:spMkLst>
        </pc:spChg>
        <pc:spChg chg="mod">
          <ac:chgData name="Handy Arfiano Hastyawan" userId="e677cc07fa703c76" providerId="LiveId" clId="{18F97B3F-8E9F-43D0-A911-2DBB8B650D35}" dt="2024-06-09T16:14:20.869" v="4525"/>
          <ac:spMkLst>
            <pc:docMk/>
            <pc:sldMk cId="2364846536" sldId="276"/>
            <ac:spMk id="10" creationId="{B4BA9B30-2D7B-87FB-4E4A-0DF14D504080}"/>
          </ac:spMkLst>
        </pc:spChg>
        <pc:spChg chg="mod">
          <ac:chgData name="Handy Arfiano Hastyawan" userId="e677cc07fa703c76" providerId="LiveId" clId="{18F97B3F-8E9F-43D0-A911-2DBB8B650D35}" dt="2024-06-09T16:14:20.869" v="4525"/>
          <ac:spMkLst>
            <pc:docMk/>
            <pc:sldMk cId="2364846536" sldId="276"/>
            <ac:spMk id="11" creationId="{5412CEF5-D6A0-912E-12DD-FAEFE5EFDC88}"/>
          </ac:spMkLst>
        </pc:spChg>
        <pc:spChg chg="mod">
          <ac:chgData name="Handy Arfiano Hastyawan" userId="e677cc07fa703c76" providerId="LiveId" clId="{18F97B3F-8E9F-43D0-A911-2DBB8B650D35}" dt="2024-06-09T16:14:20.869" v="4525"/>
          <ac:spMkLst>
            <pc:docMk/>
            <pc:sldMk cId="2364846536" sldId="276"/>
            <ac:spMk id="12" creationId="{617668DA-3251-B5B8-B113-80084EFAC526}"/>
          </ac:spMkLst>
        </pc:spChg>
        <pc:spChg chg="mod">
          <ac:chgData name="Handy Arfiano Hastyawan" userId="e677cc07fa703c76" providerId="LiveId" clId="{18F97B3F-8E9F-43D0-A911-2DBB8B650D35}" dt="2024-06-09T16:14:20.869" v="4525"/>
          <ac:spMkLst>
            <pc:docMk/>
            <pc:sldMk cId="2364846536" sldId="276"/>
            <ac:spMk id="90" creationId="{488E10C5-6FA8-A690-2FE3-190114B38207}"/>
          </ac:spMkLst>
        </pc:spChg>
        <pc:spChg chg="mod">
          <ac:chgData name="Handy Arfiano Hastyawan" userId="e677cc07fa703c76" providerId="LiveId" clId="{18F97B3F-8E9F-43D0-A911-2DBB8B650D35}" dt="2024-06-09T16:14:20.869" v="4525"/>
          <ac:spMkLst>
            <pc:docMk/>
            <pc:sldMk cId="2364846536" sldId="276"/>
            <ac:spMk id="91" creationId="{32E87FD3-A9B5-C68A-7022-6483CA578D51}"/>
          </ac:spMkLst>
        </pc:spChg>
        <pc:spChg chg="mod">
          <ac:chgData name="Handy Arfiano Hastyawan" userId="e677cc07fa703c76" providerId="LiveId" clId="{18F97B3F-8E9F-43D0-A911-2DBB8B650D35}" dt="2024-06-09T16:14:20.869" v="4525"/>
          <ac:spMkLst>
            <pc:docMk/>
            <pc:sldMk cId="2364846536" sldId="276"/>
            <ac:spMk id="92" creationId="{12CAA609-E14E-FB4F-B4A1-EB57CA69A013}"/>
          </ac:spMkLst>
        </pc:spChg>
        <pc:spChg chg="mod">
          <ac:chgData name="Handy Arfiano Hastyawan" userId="e677cc07fa703c76" providerId="LiveId" clId="{18F97B3F-8E9F-43D0-A911-2DBB8B650D35}" dt="2024-06-09T16:14:20.869" v="4525"/>
          <ac:spMkLst>
            <pc:docMk/>
            <pc:sldMk cId="2364846536" sldId="276"/>
            <ac:spMk id="93" creationId="{58622033-0586-27E2-A283-F95D8167D7CB}"/>
          </ac:spMkLst>
        </pc:spChg>
        <pc:spChg chg="mod">
          <ac:chgData name="Handy Arfiano Hastyawan" userId="e677cc07fa703c76" providerId="LiveId" clId="{18F97B3F-8E9F-43D0-A911-2DBB8B650D35}" dt="2024-06-09T16:14:20.869" v="4525"/>
          <ac:spMkLst>
            <pc:docMk/>
            <pc:sldMk cId="2364846536" sldId="276"/>
            <ac:spMk id="94" creationId="{74A75DF8-EC3E-1747-B556-797414760421}"/>
          </ac:spMkLst>
        </pc:spChg>
        <pc:spChg chg="mod">
          <ac:chgData name="Handy Arfiano Hastyawan" userId="e677cc07fa703c76" providerId="LiveId" clId="{18F97B3F-8E9F-43D0-A911-2DBB8B650D35}" dt="2024-06-09T16:14:20.869" v="4525"/>
          <ac:spMkLst>
            <pc:docMk/>
            <pc:sldMk cId="2364846536" sldId="276"/>
            <ac:spMk id="95" creationId="{2718B0CD-FF1E-46B5-44D9-2670B629BBDB}"/>
          </ac:spMkLst>
        </pc:spChg>
        <pc:spChg chg="mod">
          <ac:chgData name="Handy Arfiano Hastyawan" userId="e677cc07fa703c76" providerId="LiveId" clId="{18F97B3F-8E9F-43D0-A911-2DBB8B650D35}" dt="2024-06-09T16:14:20.869" v="4525"/>
          <ac:spMkLst>
            <pc:docMk/>
            <pc:sldMk cId="2364846536" sldId="276"/>
            <ac:spMk id="96" creationId="{B63CCB4F-7023-8A46-4A97-44AEDADAC411}"/>
          </ac:spMkLst>
        </pc:spChg>
        <pc:spChg chg="mod">
          <ac:chgData name="Handy Arfiano Hastyawan" userId="e677cc07fa703c76" providerId="LiveId" clId="{18F97B3F-8E9F-43D0-A911-2DBB8B650D35}" dt="2024-06-09T16:14:20.869" v="4525"/>
          <ac:spMkLst>
            <pc:docMk/>
            <pc:sldMk cId="2364846536" sldId="276"/>
            <ac:spMk id="97" creationId="{2F8183F4-D107-CFA5-5579-90E1EAEE3CA3}"/>
          </ac:spMkLst>
        </pc:spChg>
        <pc:spChg chg="mod">
          <ac:chgData name="Handy Arfiano Hastyawan" userId="e677cc07fa703c76" providerId="LiveId" clId="{18F97B3F-8E9F-43D0-A911-2DBB8B650D35}" dt="2024-06-09T16:14:20.869" v="4525"/>
          <ac:spMkLst>
            <pc:docMk/>
            <pc:sldMk cId="2364846536" sldId="276"/>
            <ac:spMk id="98" creationId="{9FE48A2B-9AF0-5D85-E6B7-50F3F912C90A}"/>
          </ac:spMkLst>
        </pc:spChg>
        <pc:spChg chg="mod">
          <ac:chgData name="Handy Arfiano Hastyawan" userId="e677cc07fa703c76" providerId="LiveId" clId="{18F97B3F-8E9F-43D0-A911-2DBB8B650D35}" dt="2024-06-09T16:14:20.869" v="4525"/>
          <ac:spMkLst>
            <pc:docMk/>
            <pc:sldMk cId="2364846536" sldId="276"/>
            <ac:spMk id="99" creationId="{757DDC3B-0DA6-D3EF-7B8E-A0F24DD4ED2D}"/>
          </ac:spMkLst>
        </pc:spChg>
        <pc:spChg chg="mod">
          <ac:chgData name="Handy Arfiano Hastyawan" userId="e677cc07fa703c76" providerId="LiveId" clId="{18F97B3F-8E9F-43D0-A911-2DBB8B650D35}" dt="2024-06-09T16:14:20.869" v="4525"/>
          <ac:spMkLst>
            <pc:docMk/>
            <pc:sldMk cId="2364846536" sldId="276"/>
            <ac:spMk id="100" creationId="{23E92886-4072-8994-BEB9-B604238A8223}"/>
          </ac:spMkLst>
        </pc:spChg>
        <pc:spChg chg="mod">
          <ac:chgData name="Handy Arfiano Hastyawan" userId="e677cc07fa703c76" providerId="LiveId" clId="{18F97B3F-8E9F-43D0-A911-2DBB8B650D35}" dt="2024-06-09T16:14:20.869" v="4525"/>
          <ac:spMkLst>
            <pc:docMk/>
            <pc:sldMk cId="2364846536" sldId="276"/>
            <ac:spMk id="101" creationId="{D07B6912-F793-345E-0415-94749408B7F4}"/>
          </ac:spMkLst>
        </pc:spChg>
        <pc:spChg chg="mod">
          <ac:chgData name="Handy Arfiano Hastyawan" userId="e677cc07fa703c76" providerId="LiveId" clId="{18F97B3F-8E9F-43D0-A911-2DBB8B650D35}" dt="2024-06-09T16:14:20.869" v="4525"/>
          <ac:spMkLst>
            <pc:docMk/>
            <pc:sldMk cId="2364846536" sldId="276"/>
            <ac:spMk id="102" creationId="{1CD39543-E997-C73C-BD27-50C847EEFA7C}"/>
          </ac:spMkLst>
        </pc:spChg>
        <pc:spChg chg="mod">
          <ac:chgData name="Handy Arfiano Hastyawan" userId="e677cc07fa703c76" providerId="LiveId" clId="{18F97B3F-8E9F-43D0-A911-2DBB8B650D35}" dt="2024-06-09T16:14:20.869" v="4525"/>
          <ac:spMkLst>
            <pc:docMk/>
            <pc:sldMk cId="2364846536" sldId="276"/>
            <ac:spMk id="103" creationId="{4CA21D58-9609-F5F9-2FF7-D3D584F8884F}"/>
          </ac:spMkLst>
        </pc:spChg>
        <pc:spChg chg="mod">
          <ac:chgData name="Handy Arfiano Hastyawan" userId="e677cc07fa703c76" providerId="LiveId" clId="{18F97B3F-8E9F-43D0-A911-2DBB8B650D35}" dt="2024-06-09T16:14:20.869" v="4525"/>
          <ac:spMkLst>
            <pc:docMk/>
            <pc:sldMk cId="2364846536" sldId="276"/>
            <ac:spMk id="104" creationId="{29D2D240-82B8-542D-EF71-89D3AF936245}"/>
          </ac:spMkLst>
        </pc:spChg>
        <pc:spChg chg="mod">
          <ac:chgData name="Handy Arfiano Hastyawan" userId="e677cc07fa703c76" providerId="LiveId" clId="{18F97B3F-8E9F-43D0-A911-2DBB8B650D35}" dt="2024-06-09T16:14:20.869" v="4525"/>
          <ac:spMkLst>
            <pc:docMk/>
            <pc:sldMk cId="2364846536" sldId="276"/>
            <ac:spMk id="105" creationId="{8E0ACB0F-D8C0-96BB-A5D6-B9C5122B7B3E}"/>
          </ac:spMkLst>
        </pc:spChg>
        <pc:spChg chg="mod">
          <ac:chgData name="Handy Arfiano Hastyawan" userId="e677cc07fa703c76" providerId="LiveId" clId="{18F97B3F-8E9F-43D0-A911-2DBB8B650D35}" dt="2024-06-09T16:14:20.869" v="4525"/>
          <ac:spMkLst>
            <pc:docMk/>
            <pc:sldMk cId="2364846536" sldId="276"/>
            <ac:spMk id="106" creationId="{04F9C9A4-0016-E971-A8DD-5406D9D9F76B}"/>
          </ac:spMkLst>
        </pc:spChg>
        <pc:spChg chg="mod">
          <ac:chgData name="Handy Arfiano Hastyawan" userId="e677cc07fa703c76" providerId="LiveId" clId="{18F97B3F-8E9F-43D0-A911-2DBB8B650D35}" dt="2024-06-09T16:14:20.869" v="4525"/>
          <ac:spMkLst>
            <pc:docMk/>
            <pc:sldMk cId="2364846536" sldId="276"/>
            <ac:spMk id="107" creationId="{51762BE9-D278-BAE6-A7E5-286DE98A92A9}"/>
          </ac:spMkLst>
        </pc:spChg>
        <pc:spChg chg="mod">
          <ac:chgData name="Handy Arfiano Hastyawan" userId="e677cc07fa703c76" providerId="LiveId" clId="{18F97B3F-8E9F-43D0-A911-2DBB8B650D35}" dt="2024-06-09T16:14:20.869" v="4525"/>
          <ac:spMkLst>
            <pc:docMk/>
            <pc:sldMk cId="2364846536" sldId="276"/>
            <ac:spMk id="108" creationId="{84A2CBD5-80A4-4E4A-57C4-78902C73DB4E}"/>
          </ac:spMkLst>
        </pc:spChg>
        <pc:spChg chg="mod">
          <ac:chgData name="Handy Arfiano Hastyawan" userId="e677cc07fa703c76" providerId="LiveId" clId="{18F97B3F-8E9F-43D0-A911-2DBB8B650D35}" dt="2024-06-09T16:14:20.869" v="4525"/>
          <ac:spMkLst>
            <pc:docMk/>
            <pc:sldMk cId="2364846536" sldId="276"/>
            <ac:spMk id="109" creationId="{8A6CD796-73B1-5FBE-DC89-B508E46E43B7}"/>
          </ac:spMkLst>
        </pc:spChg>
        <pc:spChg chg="mod">
          <ac:chgData name="Handy Arfiano Hastyawan" userId="e677cc07fa703c76" providerId="LiveId" clId="{18F97B3F-8E9F-43D0-A911-2DBB8B650D35}" dt="2024-06-09T16:14:20.869" v="4525"/>
          <ac:spMkLst>
            <pc:docMk/>
            <pc:sldMk cId="2364846536" sldId="276"/>
            <ac:spMk id="110" creationId="{9B4E6DC1-51AE-BF06-AEE8-C5AD08F6B22A}"/>
          </ac:spMkLst>
        </pc:spChg>
        <pc:spChg chg="mod">
          <ac:chgData name="Handy Arfiano Hastyawan" userId="e677cc07fa703c76" providerId="LiveId" clId="{18F97B3F-8E9F-43D0-A911-2DBB8B650D35}" dt="2024-06-09T16:14:20.869" v="4525"/>
          <ac:spMkLst>
            <pc:docMk/>
            <pc:sldMk cId="2364846536" sldId="276"/>
            <ac:spMk id="111" creationId="{7BA5C026-A137-5EDB-5143-20077647F37C}"/>
          </ac:spMkLst>
        </pc:spChg>
        <pc:spChg chg="mod">
          <ac:chgData name="Handy Arfiano Hastyawan" userId="e677cc07fa703c76" providerId="LiveId" clId="{18F97B3F-8E9F-43D0-A911-2DBB8B650D35}" dt="2024-06-09T16:14:20.869" v="4525"/>
          <ac:spMkLst>
            <pc:docMk/>
            <pc:sldMk cId="2364846536" sldId="276"/>
            <ac:spMk id="112" creationId="{4FCA63A8-CDB6-3086-B7AD-A5A89C93D7D4}"/>
          </ac:spMkLst>
        </pc:spChg>
        <pc:spChg chg="mod">
          <ac:chgData name="Handy Arfiano Hastyawan" userId="e677cc07fa703c76" providerId="LiveId" clId="{18F97B3F-8E9F-43D0-A911-2DBB8B650D35}" dt="2024-06-09T16:14:20.869" v="4525"/>
          <ac:spMkLst>
            <pc:docMk/>
            <pc:sldMk cId="2364846536" sldId="276"/>
            <ac:spMk id="113" creationId="{79F179F9-E6F8-C683-39F3-8469EEEC0F43}"/>
          </ac:spMkLst>
        </pc:spChg>
        <pc:spChg chg="mod">
          <ac:chgData name="Handy Arfiano Hastyawan" userId="e677cc07fa703c76" providerId="LiveId" clId="{18F97B3F-8E9F-43D0-A911-2DBB8B650D35}" dt="2024-06-09T16:14:20.869" v="4525"/>
          <ac:spMkLst>
            <pc:docMk/>
            <pc:sldMk cId="2364846536" sldId="276"/>
            <ac:spMk id="118" creationId="{B0548216-1654-88FA-5327-9E19E6E1EFD8}"/>
          </ac:spMkLst>
        </pc:spChg>
        <pc:spChg chg="mod">
          <ac:chgData name="Handy Arfiano Hastyawan" userId="e677cc07fa703c76" providerId="LiveId" clId="{18F97B3F-8E9F-43D0-A911-2DBB8B650D35}" dt="2024-06-09T16:14:20.869" v="4525"/>
          <ac:spMkLst>
            <pc:docMk/>
            <pc:sldMk cId="2364846536" sldId="276"/>
            <ac:spMk id="119" creationId="{AA7125B2-1C01-7B0F-AA3D-7BC72772E8C2}"/>
          </ac:spMkLst>
        </pc:spChg>
        <pc:spChg chg="mod">
          <ac:chgData name="Handy Arfiano Hastyawan" userId="e677cc07fa703c76" providerId="LiveId" clId="{18F97B3F-8E9F-43D0-A911-2DBB8B650D35}" dt="2024-06-09T16:14:20.869" v="4525"/>
          <ac:spMkLst>
            <pc:docMk/>
            <pc:sldMk cId="2364846536" sldId="276"/>
            <ac:spMk id="120" creationId="{5E7AA99D-8C70-E570-D58F-C1BB41EF1B24}"/>
          </ac:spMkLst>
        </pc:spChg>
        <pc:spChg chg="mod">
          <ac:chgData name="Handy Arfiano Hastyawan" userId="e677cc07fa703c76" providerId="LiveId" clId="{18F97B3F-8E9F-43D0-A911-2DBB8B650D35}" dt="2024-06-09T16:14:20.869" v="4525"/>
          <ac:spMkLst>
            <pc:docMk/>
            <pc:sldMk cId="2364846536" sldId="276"/>
            <ac:spMk id="121" creationId="{BBC84A27-8826-9E42-9E57-86823BB3B72F}"/>
          </ac:spMkLst>
        </pc:spChg>
        <pc:spChg chg="mod">
          <ac:chgData name="Handy Arfiano Hastyawan" userId="e677cc07fa703c76" providerId="LiveId" clId="{18F97B3F-8E9F-43D0-A911-2DBB8B650D35}" dt="2024-06-09T16:14:20.869" v="4525"/>
          <ac:spMkLst>
            <pc:docMk/>
            <pc:sldMk cId="2364846536" sldId="276"/>
            <ac:spMk id="122" creationId="{D4C3E1F5-8B32-6E10-F938-F5877E21FA41}"/>
          </ac:spMkLst>
        </pc:spChg>
        <pc:spChg chg="mod">
          <ac:chgData name="Handy Arfiano Hastyawan" userId="e677cc07fa703c76" providerId="LiveId" clId="{18F97B3F-8E9F-43D0-A911-2DBB8B650D35}" dt="2024-06-09T16:14:20.869" v="4525"/>
          <ac:spMkLst>
            <pc:docMk/>
            <pc:sldMk cId="2364846536" sldId="276"/>
            <ac:spMk id="123" creationId="{3D6D55CE-E37F-49DD-7FCA-1BA85E9E19F7}"/>
          </ac:spMkLst>
        </pc:spChg>
        <pc:spChg chg="mod">
          <ac:chgData name="Handy Arfiano Hastyawan" userId="e677cc07fa703c76" providerId="LiveId" clId="{18F97B3F-8E9F-43D0-A911-2DBB8B650D35}" dt="2024-06-09T16:14:20.869" v="4525"/>
          <ac:spMkLst>
            <pc:docMk/>
            <pc:sldMk cId="2364846536" sldId="276"/>
            <ac:spMk id="124" creationId="{887694F4-7365-8624-7F9E-02A293F7BA32}"/>
          </ac:spMkLst>
        </pc:spChg>
        <pc:spChg chg="mod">
          <ac:chgData name="Handy Arfiano Hastyawan" userId="e677cc07fa703c76" providerId="LiveId" clId="{18F97B3F-8E9F-43D0-A911-2DBB8B650D35}" dt="2024-06-09T16:14:20.869" v="4525"/>
          <ac:spMkLst>
            <pc:docMk/>
            <pc:sldMk cId="2364846536" sldId="276"/>
            <ac:spMk id="125" creationId="{330294A3-13E7-B71D-CF0D-0D445D7A0046}"/>
          </ac:spMkLst>
        </pc:spChg>
        <pc:spChg chg="mod">
          <ac:chgData name="Handy Arfiano Hastyawan" userId="e677cc07fa703c76" providerId="LiveId" clId="{18F97B3F-8E9F-43D0-A911-2DBB8B650D35}" dt="2024-06-09T16:14:20.869" v="4525"/>
          <ac:spMkLst>
            <pc:docMk/>
            <pc:sldMk cId="2364846536" sldId="276"/>
            <ac:spMk id="126" creationId="{9FBF1400-D29C-2EFD-31D2-69F773597877}"/>
          </ac:spMkLst>
        </pc:spChg>
        <pc:spChg chg="mod">
          <ac:chgData name="Handy Arfiano Hastyawan" userId="e677cc07fa703c76" providerId="LiveId" clId="{18F97B3F-8E9F-43D0-A911-2DBB8B650D35}" dt="2024-06-09T16:14:20.869" v="4525"/>
          <ac:spMkLst>
            <pc:docMk/>
            <pc:sldMk cId="2364846536" sldId="276"/>
            <ac:spMk id="127" creationId="{8B55FBA5-718D-8D50-EEB3-DFCD28DC5375}"/>
          </ac:spMkLst>
        </pc:spChg>
        <pc:spChg chg="mod">
          <ac:chgData name="Handy Arfiano Hastyawan" userId="e677cc07fa703c76" providerId="LiveId" clId="{18F97B3F-8E9F-43D0-A911-2DBB8B650D35}" dt="2024-06-09T16:14:20.869" v="4525"/>
          <ac:spMkLst>
            <pc:docMk/>
            <pc:sldMk cId="2364846536" sldId="276"/>
            <ac:spMk id="128" creationId="{618F5C97-0F68-5E1B-EAC3-1F4626FA2561}"/>
          </ac:spMkLst>
        </pc:spChg>
        <pc:spChg chg="mod">
          <ac:chgData name="Handy Arfiano Hastyawan" userId="e677cc07fa703c76" providerId="LiveId" clId="{18F97B3F-8E9F-43D0-A911-2DBB8B650D35}" dt="2024-06-09T16:14:20.869" v="4525"/>
          <ac:spMkLst>
            <pc:docMk/>
            <pc:sldMk cId="2364846536" sldId="276"/>
            <ac:spMk id="129" creationId="{2B9F0283-5532-5680-D2BA-55BF71F9777E}"/>
          </ac:spMkLst>
        </pc:spChg>
        <pc:spChg chg="mod">
          <ac:chgData name="Handy Arfiano Hastyawan" userId="e677cc07fa703c76" providerId="LiveId" clId="{18F97B3F-8E9F-43D0-A911-2DBB8B650D35}" dt="2024-06-09T16:14:20.869" v="4525"/>
          <ac:spMkLst>
            <pc:docMk/>
            <pc:sldMk cId="2364846536" sldId="276"/>
            <ac:spMk id="130" creationId="{08F480C7-A71D-9680-668B-0D8363966337}"/>
          </ac:spMkLst>
        </pc:spChg>
        <pc:spChg chg="mod">
          <ac:chgData name="Handy Arfiano Hastyawan" userId="e677cc07fa703c76" providerId="LiveId" clId="{18F97B3F-8E9F-43D0-A911-2DBB8B650D35}" dt="2024-06-09T16:14:20.869" v="4525"/>
          <ac:spMkLst>
            <pc:docMk/>
            <pc:sldMk cId="2364846536" sldId="276"/>
            <ac:spMk id="131" creationId="{FF1CB8D9-E135-C8FF-C092-08C424CA178E}"/>
          </ac:spMkLst>
        </pc:spChg>
        <pc:spChg chg="mod">
          <ac:chgData name="Handy Arfiano Hastyawan" userId="e677cc07fa703c76" providerId="LiveId" clId="{18F97B3F-8E9F-43D0-A911-2DBB8B650D35}" dt="2024-06-09T16:14:20.869" v="4525"/>
          <ac:spMkLst>
            <pc:docMk/>
            <pc:sldMk cId="2364846536" sldId="276"/>
            <ac:spMk id="132" creationId="{9EAD3810-7054-D5FA-9B7C-DFFCFAA5DACB}"/>
          </ac:spMkLst>
        </pc:spChg>
        <pc:spChg chg="mod">
          <ac:chgData name="Handy Arfiano Hastyawan" userId="e677cc07fa703c76" providerId="LiveId" clId="{18F97B3F-8E9F-43D0-A911-2DBB8B650D35}" dt="2024-06-09T16:14:20.869" v="4525"/>
          <ac:spMkLst>
            <pc:docMk/>
            <pc:sldMk cId="2364846536" sldId="276"/>
            <ac:spMk id="133" creationId="{F4280115-30F4-EABB-8CA2-EBD49AC24F55}"/>
          </ac:spMkLst>
        </pc:spChg>
        <pc:spChg chg="mod">
          <ac:chgData name="Handy Arfiano Hastyawan" userId="e677cc07fa703c76" providerId="LiveId" clId="{18F97B3F-8E9F-43D0-A911-2DBB8B650D35}" dt="2024-06-09T16:14:20.869" v="4525"/>
          <ac:spMkLst>
            <pc:docMk/>
            <pc:sldMk cId="2364846536" sldId="276"/>
            <ac:spMk id="134" creationId="{52627396-E91F-FF6D-123F-066F8B5B4E7B}"/>
          </ac:spMkLst>
        </pc:spChg>
        <pc:spChg chg="mod">
          <ac:chgData name="Handy Arfiano Hastyawan" userId="e677cc07fa703c76" providerId="LiveId" clId="{18F97B3F-8E9F-43D0-A911-2DBB8B650D35}" dt="2024-06-09T16:14:20.869" v="4525"/>
          <ac:spMkLst>
            <pc:docMk/>
            <pc:sldMk cId="2364846536" sldId="276"/>
            <ac:spMk id="135" creationId="{C3EFF233-FDB6-0AAF-528B-B898149B8BDD}"/>
          </ac:spMkLst>
        </pc:spChg>
        <pc:spChg chg="mod">
          <ac:chgData name="Handy Arfiano Hastyawan" userId="e677cc07fa703c76" providerId="LiveId" clId="{18F97B3F-8E9F-43D0-A911-2DBB8B650D35}" dt="2024-06-09T16:14:20.869" v="4525"/>
          <ac:spMkLst>
            <pc:docMk/>
            <pc:sldMk cId="2364846536" sldId="276"/>
            <ac:spMk id="136" creationId="{A56F6BA6-6201-E046-18B8-C3F3E1A1BA1B}"/>
          </ac:spMkLst>
        </pc:spChg>
        <pc:spChg chg="mod">
          <ac:chgData name="Handy Arfiano Hastyawan" userId="e677cc07fa703c76" providerId="LiveId" clId="{18F97B3F-8E9F-43D0-A911-2DBB8B650D35}" dt="2024-06-09T16:14:20.869" v="4525"/>
          <ac:spMkLst>
            <pc:docMk/>
            <pc:sldMk cId="2364846536" sldId="276"/>
            <ac:spMk id="137" creationId="{75AF05B1-AD94-9FA4-B659-5DEA141E5172}"/>
          </ac:spMkLst>
        </pc:spChg>
        <pc:spChg chg="mod">
          <ac:chgData name="Handy Arfiano Hastyawan" userId="e677cc07fa703c76" providerId="LiveId" clId="{18F97B3F-8E9F-43D0-A911-2DBB8B650D35}" dt="2024-06-09T16:14:20.869" v="4525"/>
          <ac:spMkLst>
            <pc:docMk/>
            <pc:sldMk cId="2364846536" sldId="276"/>
            <ac:spMk id="138" creationId="{83549802-2DC0-A286-16F2-3DC76DD2DAEB}"/>
          </ac:spMkLst>
        </pc:spChg>
        <pc:spChg chg="mod">
          <ac:chgData name="Handy Arfiano Hastyawan" userId="e677cc07fa703c76" providerId="LiveId" clId="{18F97B3F-8E9F-43D0-A911-2DBB8B650D35}" dt="2024-06-09T16:14:20.869" v="4525"/>
          <ac:spMkLst>
            <pc:docMk/>
            <pc:sldMk cId="2364846536" sldId="276"/>
            <ac:spMk id="143" creationId="{D2A1E9FA-F456-CFED-EC4D-69FC32F73F0B}"/>
          </ac:spMkLst>
        </pc:spChg>
        <pc:spChg chg="mod">
          <ac:chgData name="Handy Arfiano Hastyawan" userId="e677cc07fa703c76" providerId="LiveId" clId="{18F97B3F-8E9F-43D0-A911-2DBB8B650D35}" dt="2024-06-09T16:14:20.869" v="4525"/>
          <ac:spMkLst>
            <pc:docMk/>
            <pc:sldMk cId="2364846536" sldId="276"/>
            <ac:spMk id="144" creationId="{F934295E-03D6-BF00-B8D4-B3AB31956290}"/>
          </ac:spMkLst>
        </pc:spChg>
        <pc:spChg chg="mod">
          <ac:chgData name="Handy Arfiano Hastyawan" userId="e677cc07fa703c76" providerId="LiveId" clId="{18F97B3F-8E9F-43D0-A911-2DBB8B650D35}" dt="2024-06-09T16:14:20.869" v="4525"/>
          <ac:spMkLst>
            <pc:docMk/>
            <pc:sldMk cId="2364846536" sldId="276"/>
            <ac:spMk id="145" creationId="{6D2BBC0F-6A06-073F-F997-31230E689176}"/>
          </ac:spMkLst>
        </pc:spChg>
        <pc:spChg chg="mod">
          <ac:chgData name="Handy Arfiano Hastyawan" userId="e677cc07fa703c76" providerId="LiveId" clId="{18F97B3F-8E9F-43D0-A911-2DBB8B650D35}" dt="2024-06-09T16:14:20.869" v="4525"/>
          <ac:spMkLst>
            <pc:docMk/>
            <pc:sldMk cId="2364846536" sldId="276"/>
            <ac:spMk id="146" creationId="{A3153C26-1A56-4ACC-745D-7F2309DC45AD}"/>
          </ac:spMkLst>
        </pc:spChg>
        <pc:spChg chg="mod">
          <ac:chgData name="Handy Arfiano Hastyawan" userId="e677cc07fa703c76" providerId="LiveId" clId="{18F97B3F-8E9F-43D0-A911-2DBB8B650D35}" dt="2024-06-09T16:14:20.869" v="4525"/>
          <ac:spMkLst>
            <pc:docMk/>
            <pc:sldMk cId="2364846536" sldId="276"/>
            <ac:spMk id="147" creationId="{F5EBE7F5-4FAF-30D5-F1AC-090D04B66ED3}"/>
          </ac:spMkLst>
        </pc:spChg>
        <pc:spChg chg="mod">
          <ac:chgData name="Handy Arfiano Hastyawan" userId="e677cc07fa703c76" providerId="LiveId" clId="{18F97B3F-8E9F-43D0-A911-2DBB8B650D35}" dt="2024-06-09T16:14:20.869" v="4525"/>
          <ac:spMkLst>
            <pc:docMk/>
            <pc:sldMk cId="2364846536" sldId="276"/>
            <ac:spMk id="148" creationId="{9C7C1583-E686-70FD-781E-211ABF946CF9}"/>
          </ac:spMkLst>
        </pc:spChg>
        <pc:spChg chg="mod">
          <ac:chgData name="Handy Arfiano Hastyawan" userId="e677cc07fa703c76" providerId="LiveId" clId="{18F97B3F-8E9F-43D0-A911-2DBB8B650D35}" dt="2024-06-09T16:14:20.869" v="4525"/>
          <ac:spMkLst>
            <pc:docMk/>
            <pc:sldMk cId="2364846536" sldId="276"/>
            <ac:spMk id="149" creationId="{59BBD8A9-B9CA-5CB6-13CC-FFA329793F5E}"/>
          </ac:spMkLst>
        </pc:spChg>
        <pc:spChg chg="mod">
          <ac:chgData name="Handy Arfiano Hastyawan" userId="e677cc07fa703c76" providerId="LiveId" clId="{18F97B3F-8E9F-43D0-A911-2DBB8B650D35}" dt="2024-06-09T16:14:20.869" v="4525"/>
          <ac:spMkLst>
            <pc:docMk/>
            <pc:sldMk cId="2364846536" sldId="276"/>
            <ac:spMk id="150" creationId="{AA68BFB0-99D5-18C9-8027-AB9DD1D90BBA}"/>
          </ac:spMkLst>
        </pc:spChg>
        <pc:spChg chg="mod">
          <ac:chgData name="Handy Arfiano Hastyawan" userId="e677cc07fa703c76" providerId="LiveId" clId="{18F97B3F-8E9F-43D0-A911-2DBB8B650D35}" dt="2024-06-09T16:14:20.869" v="4525"/>
          <ac:spMkLst>
            <pc:docMk/>
            <pc:sldMk cId="2364846536" sldId="276"/>
            <ac:spMk id="151" creationId="{21C88789-CA5C-9863-4627-C7F3FF0DC2F0}"/>
          </ac:spMkLst>
        </pc:spChg>
        <pc:spChg chg="mod">
          <ac:chgData name="Handy Arfiano Hastyawan" userId="e677cc07fa703c76" providerId="LiveId" clId="{18F97B3F-8E9F-43D0-A911-2DBB8B650D35}" dt="2024-06-09T16:14:20.869" v="4525"/>
          <ac:spMkLst>
            <pc:docMk/>
            <pc:sldMk cId="2364846536" sldId="276"/>
            <ac:spMk id="152" creationId="{05067FB3-A533-21AA-E28D-5101286D1934}"/>
          </ac:spMkLst>
        </pc:spChg>
        <pc:spChg chg="mod">
          <ac:chgData name="Handy Arfiano Hastyawan" userId="e677cc07fa703c76" providerId="LiveId" clId="{18F97B3F-8E9F-43D0-A911-2DBB8B650D35}" dt="2024-06-09T16:14:20.869" v="4525"/>
          <ac:spMkLst>
            <pc:docMk/>
            <pc:sldMk cId="2364846536" sldId="276"/>
            <ac:spMk id="153" creationId="{4A89C0AC-9673-AF48-155B-D654E0C1DEDE}"/>
          </ac:spMkLst>
        </pc:spChg>
        <pc:spChg chg="mod">
          <ac:chgData name="Handy Arfiano Hastyawan" userId="e677cc07fa703c76" providerId="LiveId" clId="{18F97B3F-8E9F-43D0-A911-2DBB8B650D35}" dt="2024-06-09T16:14:20.869" v="4525"/>
          <ac:spMkLst>
            <pc:docMk/>
            <pc:sldMk cId="2364846536" sldId="276"/>
            <ac:spMk id="154" creationId="{456BD087-9FB7-254E-78F7-369858B9C854}"/>
          </ac:spMkLst>
        </pc:spChg>
        <pc:spChg chg="mod">
          <ac:chgData name="Handy Arfiano Hastyawan" userId="e677cc07fa703c76" providerId="LiveId" clId="{18F97B3F-8E9F-43D0-A911-2DBB8B650D35}" dt="2024-06-09T16:14:20.869" v="4525"/>
          <ac:spMkLst>
            <pc:docMk/>
            <pc:sldMk cId="2364846536" sldId="276"/>
            <ac:spMk id="155" creationId="{DF07100A-7671-2F25-BC35-0FA0211BFC63}"/>
          </ac:spMkLst>
        </pc:spChg>
        <pc:spChg chg="mod">
          <ac:chgData name="Handy Arfiano Hastyawan" userId="e677cc07fa703c76" providerId="LiveId" clId="{18F97B3F-8E9F-43D0-A911-2DBB8B650D35}" dt="2024-06-09T16:14:20.869" v="4525"/>
          <ac:spMkLst>
            <pc:docMk/>
            <pc:sldMk cId="2364846536" sldId="276"/>
            <ac:spMk id="156" creationId="{CFDCA686-A572-DB07-484B-AB83217E2F71}"/>
          </ac:spMkLst>
        </pc:spChg>
        <pc:spChg chg="mod">
          <ac:chgData name="Handy Arfiano Hastyawan" userId="e677cc07fa703c76" providerId="LiveId" clId="{18F97B3F-8E9F-43D0-A911-2DBB8B650D35}" dt="2024-06-09T16:14:20.869" v="4525"/>
          <ac:spMkLst>
            <pc:docMk/>
            <pc:sldMk cId="2364846536" sldId="276"/>
            <ac:spMk id="157" creationId="{443DE74C-B5D0-125A-AF7D-DF6B5D6CE119}"/>
          </ac:spMkLst>
        </pc:spChg>
        <pc:spChg chg="mod">
          <ac:chgData name="Handy Arfiano Hastyawan" userId="e677cc07fa703c76" providerId="LiveId" clId="{18F97B3F-8E9F-43D0-A911-2DBB8B650D35}" dt="2024-06-09T16:14:20.869" v="4525"/>
          <ac:spMkLst>
            <pc:docMk/>
            <pc:sldMk cId="2364846536" sldId="276"/>
            <ac:spMk id="158" creationId="{5FA0A4E1-02B6-73C3-051B-FBBFF9D36EE5}"/>
          </ac:spMkLst>
        </pc:spChg>
        <pc:spChg chg="mod">
          <ac:chgData name="Handy Arfiano Hastyawan" userId="e677cc07fa703c76" providerId="LiveId" clId="{18F97B3F-8E9F-43D0-A911-2DBB8B650D35}" dt="2024-06-09T16:14:20.869" v="4525"/>
          <ac:spMkLst>
            <pc:docMk/>
            <pc:sldMk cId="2364846536" sldId="276"/>
            <ac:spMk id="159" creationId="{01E94162-3887-1774-168F-ECD820B15F4B}"/>
          </ac:spMkLst>
        </pc:spChg>
        <pc:spChg chg="mod">
          <ac:chgData name="Handy Arfiano Hastyawan" userId="e677cc07fa703c76" providerId="LiveId" clId="{18F97B3F-8E9F-43D0-A911-2DBB8B650D35}" dt="2024-06-09T16:14:20.869" v="4525"/>
          <ac:spMkLst>
            <pc:docMk/>
            <pc:sldMk cId="2364846536" sldId="276"/>
            <ac:spMk id="160" creationId="{CB0CF01B-9A6D-756A-E030-45AD2E36D741}"/>
          </ac:spMkLst>
        </pc:spChg>
        <pc:spChg chg="mod">
          <ac:chgData name="Handy Arfiano Hastyawan" userId="e677cc07fa703c76" providerId="LiveId" clId="{18F97B3F-8E9F-43D0-A911-2DBB8B650D35}" dt="2024-06-09T16:14:20.869" v="4525"/>
          <ac:spMkLst>
            <pc:docMk/>
            <pc:sldMk cId="2364846536" sldId="276"/>
            <ac:spMk id="161" creationId="{3FAACABC-3479-705D-7BD6-A997F2782D6A}"/>
          </ac:spMkLst>
        </pc:spChg>
        <pc:spChg chg="mod">
          <ac:chgData name="Handy Arfiano Hastyawan" userId="e677cc07fa703c76" providerId="LiveId" clId="{18F97B3F-8E9F-43D0-A911-2DBB8B650D35}" dt="2024-06-09T16:14:20.869" v="4525"/>
          <ac:spMkLst>
            <pc:docMk/>
            <pc:sldMk cId="2364846536" sldId="276"/>
            <ac:spMk id="162" creationId="{0D7A707A-CE93-0EAC-D135-FC8931F4C099}"/>
          </ac:spMkLst>
        </pc:spChg>
        <pc:spChg chg="mod">
          <ac:chgData name="Handy Arfiano Hastyawan" userId="e677cc07fa703c76" providerId="LiveId" clId="{18F97B3F-8E9F-43D0-A911-2DBB8B650D35}" dt="2024-06-09T16:14:20.869" v="4525"/>
          <ac:spMkLst>
            <pc:docMk/>
            <pc:sldMk cId="2364846536" sldId="276"/>
            <ac:spMk id="163" creationId="{F23CDA44-AD7C-E79A-5AF8-0BEE38B97391}"/>
          </ac:spMkLst>
        </pc:spChg>
        <pc:spChg chg="add mod">
          <ac:chgData name="Handy Arfiano Hastyawan" userId="e677cc07fa703c76" providerId="LiveId" clId="{18F97B3F-8E9F-43D0-A911-2DBB8B650D35}" dt="2024-06-09T16:14:20.869" v="4525"/>
          <ac:spMkLst>
            <pc:docMk/>
            <pc:sldMk cId="2364846536" sldId="276"/>
            <ac:spMk id="164" creationId="{8AECFF5D-B904-F7F6-D462-ACB2C3BEF500}"/>
          </ac:spMkLst>
        </pc:spChg>
        <pc:grpChg chg="add mod">
          <ac:chgData name="Handy Arfiano Hastyawan" userId="e677cc07fa703c76" providerId="LiveId" clId="{18F97B3F-8E9F-43D0-A911-2DBB8B650D35}" dt="2024-06-09T16:14:20.869" v="4525"/>
          <ac:grpSpMkLst>
            <pc:docMk/>
            <pc:sldMk cId="2364846536" sldId="276"/>
            <ac:grpSpMk id="4" creationId="{2CF8CE63-1843-BE96-56E7-7FE89CBCCB0A}"/>
          </ac:grpSpMkLst>
        </pc:grpChg>
        <pc:grpChg chg="mod">
          <ac:chgData name="Handy Arfiano Hastyawan" userId="e677cc07fa703c76" providerId="LiveId" clId="{18F97B3F-8E9F-43D0-A911-2DBB8B650D35}" dt="2024-06-09T16:14:20.869" v="4525"/>
          <ac:grpSpMkLst>
            <pc:docMk/>
            <pc:sldMk cId="2364846536" sldId="276"/>
            <ac:grpSpMk id="5" creationId="{F91D214C-8541-0061-A517-F3DC062316FB}"/>
          </ac:grpSpMkLst>
        </pc:grpChg>
        <pc:grpChg chg="mod">
          <ac:chgData name="Handy Arfiano Hastyawan" userId="e677cc07fa703c76" providerId="LiveId" clId="{18F97B3F-8E9F-43D0-A911-2DBB8B650D35}" dt="2024-06-09T16:14:20.869" v="4525"/>
          <ac:grpSpMkLst>
            <pc:docMk/>
            <pc:sldMk cId="2364846536" sldId="276"/>
            <ac:grpSpMk id="6" creationId="{17CA1F64-CAB8-B84B-A83B-D01AC225ACAA}"/>
          </ac:grpSpMkLst>
        </pc:grpChg>
        <pc:grpChg chg="mod">
          <ac:chgData name="Handy Arfiano Hastyawan" userId="e677cc07fa703c76" providerId="LiveId" clId="{18F97B3F-8E9F-43D0-A911-2DBB8B650D35}" dt="2024-06-09T16:14:20.869" v="4525"/>
          <ac:grpSpMkLst>
            <pc:docMk/>
            <pc:sldMk cId="2364846536" sldId="276"/>
            <ac:grpSpMk id="8" creationId="{F3DECE52-5D84-5786-90AF-D0A75FEF2CF5}"/>
          </ac:grpSpMkLst>
        </pc:grpChg>
        <pc:grpChg chg="del">
          <ac:chgData name="Handy Arfiano Hastyawan" userId="e677cc07fa703c76" providerId="LiveId" clId="{18F97B3F-8E9F-43D0-A911-2DBB8B650D35}" dt="2024-06-09T13:28:52.570" v="1794" actId="478"/>
          <ac:grpSpMkLst>
            <pc:docMk/>
            <pc:sldMk cId="2364846536" sldId="276"/>
            <ac:grpSpMk id="14" creationId="{6BC25246-1B1F-E871-4F97-3CADD9664BDC}"/>
          </ac:grpSpMkLst>
        </pc:grpChg>
        <pc:grpChg chg="del">
          <ac:chgData name="Handy Arfiano Hastyawan" userId="e677cc07fa703c76" providerId="LiveId" clId="{18F97B3F-8E9F-43D0-A911-2DBB8B650D35}" dt="2024-06-09T13:28:49.662" v="1793" actId="478"/>
          <ac:grpSpMkLst>
            <pc:docMk/>
            <pc:sldMk cId="2364846536" sldId="276"/>
            <ac:grpSpMk id="39" creationId="{4AD82E5C-4CF8-E93A-1E39-4B1F10922AA6}"/>
          </ac:grpSpMkLst>
        </pc:grpChg>
        <pc:grpChg chg="del">
          <ac:chgData name="Handy Arfiano Hastyawan" userId="e677cc07fa703c76" providerId="LiveId" clId="{18F97B3F-8E9F-43D0-A911-2DBB8B650D35}" dt="2024-06-09T13:28:49.662" v="1793" actId="478"/>
          <ac:grpSpMkLst>
            <pc:docMk/>
            <pc:sldMk cId="2364846536" sldId="276"/>
            <ac:grpSpMk id="64" creationId="{3A164A83-A734-15B1-C387-D6CC2FE67DD9}"/>
          </ac:grpSpMkLst>
        </pc:grpChg>
        <pc:grpChg chg="mod">
          <ac:chgData name="Handy Arfiano Hastyawan" userId="e677cc07fa703c76" providerId="LiveId" clId="{18F97B3F-8E9F-43D0-A911-2DBB8B650D35}" dt="2024-06-09T16:14:20.869" v="4525"/>
          <ac:grpSpMkLst>
            <pc:docMk/>
            <pc:sldMk cId="2364846536" sldId="276"/>
            <ac:grpSpMk id="89" creationId="{0643519E-89CB-9FEF-B3E1-CCCE4B30D7AA}"/>
          </ac:grpSpMkLst>
        </pc:grpChg>
        <pc:grpChg chg="add mod">
          <ac:chgData name="Handy Arfiano Hastyawan" userId="e677cc07fa703c76" providerId="LiveId" clId="{18F97B3F-8E9F-43D0-A911-2DBB8B650D35}" dt="2024-06-09T16:14:20.869" v="4525"/>
          <ac:grpSpMkLst>
            <pc:docMk/>
            <pc:sldMk cId="2364846536" sldId="276"/>
            <ac:grpSpMk id="114" creationId="{7150041D-DCCF-F6EA-9B8A-9CCCBD1FD38F}"/>
          </ac:grpSpMkLst>
        </pc:grpChg>
        <pc:grpChg chg="mod">
          <ac:chgData name="Handy Arfiano Hastyawan" userId="e677cc07fa703c76" providerId="LiveId" clId="{18F97B3F-8E9F-43D0-A911-2DBB8B650D35}" dt="2024-06-09T16:14:20.869" v="4525"/>
          <ac:grpSpMkLst>
            <pc:docMk/>
            <pc:sldMk cId="2364846536" sldId="276"/>
            <ac:grpSpMk id="115" creationId="{6BB91364-606E-8D56-57C4-3E272DCB814F}"/>
          </ac:grpSpMkLst>
        </pc:grpChg>
        <pc:grpChg chg="mod">
          <ac:chgData name="Handy Arfiano Hastyawan" userId="e677cc07fa703c76" providerId="LiveId" clId="{18F97B3F-8E9F-43D0-A911-2DBB8B650D35}" dt="2024-06-09T16:14:20.869" v="4525"/>
          <ac:grpSpMkLst>
            <pc:docMk/>
            <pc:sldMk cId="2364846536" sldId="276"/>
            <ac:grpSpMk id="116" creationId="{4BEEB702-5A5C-74B3-E166-7FBCC336980E}"/>
          </ac:grpSpMkLst>
        </pc:grpChg>
        <pc:grpChg chg="mod">
          <ac:chgData name="Handy Arfiano Hastyawan" userId="e677cc07fa703c76" providerId="LiveId" clId="{18F97B3F-8E9F-43D0-A911-2DBB8B650D35}" dt="2024-06-09T16:14:20.869" v="4525"/>
          <ac:grpSpMkLst>
            <pc:docMk/>
            <pc:sldMk cId="2364846536" sldId="276"/>
            <ac:grpSpMk id="117" creationId="{0C15862C-A037-4655-51D3-EEB3546C9388}"/>
          </ac:grpSpMkLst>
        </pc:grpChg>
        <pc:grpChg chg="add mod">
          <ac:chgData name="Handy Arfiano Hastyawan" userId="e677cc07fa703c76" providerId="LiveId" clId="{18F97B3F-8E9F-43D0-A911-2DBB8B650D35}" dt="2024-06-09T16:14:20.869" v="4525"/>
          <ac:grpSpMkLst>
            <pc:docMk/>
            <pc:sldMk cId="2364846536" sldId="276"/>
            <ac:grpSpMk id="139" creationId="{1E75021A-2C39-1384-6F19-0F01F156B362}"/>
          </ac:grpSpMkLst>
        </pc:grpChg>
        <pc:grpChg chg="mod">
          <ac:chgData name="Handy Arfiano Hastyawan" userId="e677cc07fa703c76" providerId="LiveId" clId="{18F97B3F-8E9F-43D0-A911-2DBB8B650D35}" dt="2024-06-09T16:14:20.869" v="4525"/>
          <ac:grpSpMkLst>
            <pc:docMk/>
            <pc:sldMk cId="2364846536" sldId="276"/>
            <ac:grpSpMk id="140" creationId="{DB8EF2B9-9349-0AE2-E2C4-D0F9928D84AD}"/>
          </ac:grpSpMkLst>
        </pc:grpChg>
        <pc:grpChg chg="mod">
          <ac:chgData name="Handy Arfiano Hastyawan" userId="e677cc07fa703c76" providerId="LiveId" clId="{18F97B3F-8E9F-43D0-A911-2DBB8B650D35}" dt="2024-06-09T16:14:20.869" v="4525"/>
          <ac:grpSpMkLst>
            <pc:docMk/>
            <pc:sldMk cId="2364846536" sldId="276"/>
            <ac:grpSpMk id="141" creationId="{CBA703D5-0794-28A1-BA8F-F126036B39D1}"/>
          </ac:grpSpMkLst>
        </pc:grpChg>
        <pc:grpChg chg="mod">
          <ac:chgData name="Handy Arfiano Hastyawan" userId="e677cc07fa703c76" providerId="LiveId" clId="{18F97B3F-8E9F-43D0-A911-2DBB8B650D35}" dt="2024-06-09T16:14:20.869" v="4525"/>
          <ac:grpSpMkLst>
            <pc:docMk/>
            <pc:sldMk cId="2364846536" sldId="276"/>
            <ac:grpSpMk id="142" creationId="{D94F741D-5282-EC38-4317-6D385878AB91}"/>
          </ac:grpSpMkLst>
        </pc:grpChg>
        <pc:picChg chg="mod">
          <ac:chgData name="Handy Arfiano Hastyawan" userId="e677cc07fa703c76" providerId="LiveId" clId="{18F97B3F-8E9F-43D0-A911-2DBB8B650D35}" dt="2024-06-09T16:14:20.869" v="4525"/>
          <ac:picMkLst>
            <pc:docMk/>
            <pc:sldMk cId="2364846536" sldId="276"/>
            <ac:picMk id="7" creationId="{BAB9F3D6-501C-19E7-DA4B-D0F9E961CA71}"/>
          </ac:picMkLst>
        </pc:picChg>
        <pc:cxnChg chg="mod">
          <ac:chgData name="Handy Arfiano Hastyawan" userId="e677cc07fa703c76" providerId="LiveId" clId="{18F97B3F-8E9F-43D0-A911-2DBB8B650D35}" dt="2024-06-09T16:14:20.869" v="4525"/>
          <ac:cxnSpMkLst>
            <pc:docMk/>
            <pc:sldMk cId="2364846536" sldId="276"/>
            <ac:cxnSpMk id="13" creationId="{24AFF1D2-7D37-FECA-5F46-84325A105701}"/>
          </ac:cxnSpMkLst>
        </pc:cxnChg>
        <pc:cxnChg chg="add mod">
          <ac:chgData name="Handy Arfiano Hastyawan" userId="e677cc07fa703c76" providerId="LiveId" clId="{18F97B3F-8E9F-43D0-A911-2DBB8B650D35}" dt="2024-06-09T13:29:27.733" v="1798" actId="571"/>
          <ac:cxnSpMkLst>
            <pc:docMk/>
            <pc:sldMk cId="2364846536" sldId="276"/>
            <ac:cxnSpMk id="165" creationId="{D4BCFA2F-B8C3-E74C-76E0-AEA2E9747D52}"/>
          </ac:cxnSpMkLst>
        </pc:cxnChg>
      </pc:sldChg>
      <pc:sldChg chg="addSp delSp modSp add mod setBg">
        <pc:chgData name="Handy Arfiano Hastyawan" userId="e677cc07fa703c76" providerId="LiveId" clId="{18F97B3F-8E9F-43D0-A911-2DBB8B650D35}" dt="2024-06-10T03:59:25.969" v="6485" actId="114"/>
        <pc:sldMkLst>
          <pc:docMk/>
          <pc:sldMk cId="3542386799" sldId="277"/>
        </pc:sldMkLst>
        <pc:spChg chg="mod">
          <ac:chgData name="Handy Arfiano Hastyawan" userId="e677cc07fa703c76" providerId="LiveId" clId="{18F97B3F-8E9F-43D0-A911-2DBB8B650D35}" dt="2024-06-10T03:59:25.969" v="6485" actId="114"/>
          <ac:spMkLst>
            <pc:docMk/>
            <pc:sldMk cId="3542386799" sldId="277"/>
            <ac:spMk id="2" creationId="{C916E40C-E813-2025-5C56-EFBCF0F52B18}"/>
          </ac:spMkLst>
        </pc:spChg>
        <pc:spChg chg="mod">
          <ac:chgData name="Handy Arfiano Hastyawan" userId="e677cc07fa703c76" providerId="LiveId" clId="{18F97B3F-8E9F-43D0-A911-2DBB8B650D35}" dt="2024-06-09T16:14:20.869" v="4525"/>
          <ac:spMkLst>
            <pc:docMk/>
            <pc:sldMk cId="3542386799" sldId="277"/>
            <ac:spMk id="3" creationId="{268C0B06-8F10-67B6-04CA-122C5C476B07}"/>
          </ac:spMkLst>
        </pc:spChg>
        <pc:spChg chg="mod">
          <ac:chgData name="Handy Arfiano Hastyawan" userId="e677cc07fa703c76" providerId="LiveId" clId="{18F97B3F-8E9F-43D0-A911-2DBB8B650D35}" dt="2024-06-09T16:14:20.869" v="4525"/>
          <ac:spMkLst>
            <pc:docMk/>
            <pc:sldMk cId="3542386799" sldId="277"/>
            <ac:spMk id="9" creationId="{CB60C675-AF1D-CF0D-64CB-98076BDF9DF0}"/>
          </ac:spMkLst>
        </pc:spChg>
        <pc:spChg chg="del mod">
          <ac:chgData name="Handy Arfiano Hastyawan" userId="e677cc07fa703c76" providerId="LiveId" clId="{18F97B3F-8E9F-43D0-A911-2DBB8B650D35}" dt="2024-06-09T13:36:45.909" v="1997" actId="478"/>
          <ac:spMkLst>
            <pc:docMk/>
            <pc:sldMk cId="3542386799" sldId="277"/>
            <ac:spMk id="10" creationId="{B4BA9B30-2D7B-87FB-4E4A-0DF14D504080}"/>
          </ac:spMkLst>
        </pc:spChg>
        <pc:spChg chg="mod">
          <ac:chgData name="Handy Arfiano Hastyawan" userId="e677cc07fa703c76" providerId="LiveId" clId="{18F97B3F-8E9F-43D0-A911-2DBB8B650D35}" dt="2024-06-09T16:14:20.869" v="4525"/>
          <ac:spMkLst>
            <pc:docMk/>
            <pc:sldMk cId="3542386799" sldId="277"/>
            <ac:spMk id="11" creationId="{5412CEF5-D6A0-912E-12DD-FAEFE5EFDC88}"/>
          </ac:spMkLst>
        </pc:spChg>
        <pc:spChg chg="mod">
          <ac:chgData name="Handy Arfiano Hastyawan" userId="e677cc07fa703c76" providerId="LiveId" clId="{18F97B3F-8E9F-43D0-A911-2DBB8B650D35}" dt="2024-06-09T16:14:20.869" v="4525"/>
          <ac:spMkLst>
            <pc:docMk/>
            <pc:sldMk cId="3542386799" sldId="277"/>
            <ac:spMk id="12" creationId="{617668DA-3251-B5B8-B113-80084EFAC526}"/>
          </ac:spMkLst>
        </pc:spChg>
        <pc:spChg chg="add mod ord">
          <ac:chgData name="Handy Arfiano Hastyawan" userId="e677cc07fa703c76" providerId="LiveId" clId="{18F97B3F-8E9F-43D0-A911-2DBB8B650D35}" dt="2024-06-09T16:14:20.869" v="4525"/>
          <ac:spMkLst>
            <pc:docMk/>
            <pc:sldMk cId="3542386799" sldId="277"/>
            <ac:spMk id="14" creationId="{622D88E1-2335-0946-8D29-689B1266A57A}"/>
          </ac:spMkLst>
        </pc:spChg>
        <pc:spChg chg="mod">
          <ac:chgData name="Handy Arfiano Hastyawan" userId="e677cc07fa703c76" providerId="LiveId" clId="{18F97B3F-8E9F-43D0-A911-2DBB8B650D35}" dt="2024-06-09T16:14:20.869" v="4525"/>
          <ac:spMkLst>
            <pc:docMk/>
            <pc:sldMk cId="3542386799" sldId="277"/>
            <ac:spMk id="90" creationId="{488E10C5-6FA8-A690-2FE3-190114B38207}"/>
          </ac:spMkLst>
        </pc:spChg>
        <pc:spChg chg="mod">
          <ac:chgData name="Handy Arfiano Hastyawan" userId="e677cc07fa703c76" providerId="LiveId" clId="{18F97B3F-8E9F-43D0-A911-2DBB8B650D35}" dt="2024-06-09T16:14:20.869" v="4525"/>
          <ac:spMkLst>
            <pc:docMk/>
            <pc:sldMk cId="3542386799" sldId="277"/>
            <ac:spMk id="91" creationId="{32E87FD3-A9B5-C68A-7022-6483CA578D51}"/>
          </ac:spMkLst>
        </pc:spChg>
        <pc:spChg chg="mod">
          <ac:chgData name="Handy Arfiano Hastyawan" userId="e677cc07fa703c76" providerId="LiveId" clId="{18F97B3F-8E9F-43D0-A911-2DBB8B650D35}" dt="2024-06-09T16:14:20.869" v="4525"/>
          <ac:spMkLst>
            <pc:docMk/>
            <pc:sldMk cId="3542386799" sldId="277"/>
            <ac:spMk id="92" creationId="{12CAA609-E14E-FB4F-B4A1-EB57CA69A013}"/>
          </ac:spMkLst>
        </pc:spChg>
        <pc:spChg chg="mod">
          <ac:chgData name="Handy Arfiano Hastyawan" userId="e677cc07fa703c76" providerId="LiveId" clId="{18F97B3F-8E9F-43D0-A911-2DBB8B650D35}" dt="2024-06-09T16:14:20.869" v="4525"/>
          <ac:spMkLst>
            <pc:docMk/>
            <pc:sldMk cId="3542386799" sldId="277"/>
            <ac:spMk id="93" creationId="{58622033-0586-27E2-A283-F95D8167D7CB}"/>
          </ac:spMkLst>
        </pc:spChg>
        <pc:spChg chg="mod">
          <ac:chgData name="Handy Arfiano Hastyawan" userId="e677cc07fa703c76" providerId="LiveId" clId="{18F97B3F-8E9F-43D0-A911-2DBB8B650D35}" dt="2024-06-09T16:14:20.869" v="4525"/>
          <ac:spMkLst>
            <pc:docMk/>
            <pc:sldMk cId="3542386799" sldId="277"/>
            <ac:spMk id="94" creationId="{74A75DF8-EC3E-1747-B556-797414760421}"/>
          </ac:spMkLst>
        </pc:spChg>
        <pc:spChg chg="mod">
          <ac:chgData name="Handy Arfiano Hastyawan" userId="e677cc07fa703c76" providerId="LiveId" clId="{18F97B3F-8E9F-43D0-A911-2DBB8B650D35}" dt="2024-06-09T16:14:20.869" v="4525"/>
          <ac:spMkLst>
            <pc:docMk/>
            <pc:sldMk cId="3542386799" sldId="277"/>
            <ac:spMk id="95" creationId="{2718B0CD-FF1E-46B5-44D9-2670B629BBDB}"/>
          </ac:spMkLst>
        </pc:spChg>
        <pc:spChg chg="mod">
          <ac:chgData name="Handy Arfiano Hastyawan" userId="e677cc07fa703c76" providerId="LiveId" clId="{18F97B3F-8E9F-43D0-A911-2DBB8B650D35}" dt="2024-06-09T16:14:20.869" v="4525"/>
          <ac:spMkLst>
            <pc:docMk/>
            <pc:sldMk cId="3542386799" sldId="277"/>
            <ac:spMk id="96" creationId="{B63CCB4F-7023-8A46-4A97-44AEDADAC411}"/>
          </ac:spMkLst>
        </pc:spChg>
        <pc:spChg chg="mod">
          <ac:chgData name="Handy Arfiano Hastyawan" userId="e677cc07fa703c76" providerId="LiveId" clId="{18F97B3F-8E9F-43D0-A911-2DBB8B650D35}" dt="2024-06-09T16:14:20.869" v="4525"/>
          <ac:spMkLst>
            <pc:docMk/>
            <pc:sldMk cId="3542386799" sldId="277"/>
            <ac:spMk id="97" creationId="{2F8183F4-D107-CFA5-5579-90E1EAEE3CA3}"/>
          </ac:spMkLst>
        </pc:spChg>
        <pc:spChg chg="mod">
          <ac:chgData name="Handy Arfiano Hastyawan" userId="e677cc07fa703c76" providerId="LiveId" clId="{18F97B3F-8E9F-43D0-A911-2DBB8B650D35}" dt="2024-06-09T16:14:20.869" v="4525"/>
          <ac:spMkLst>
            <pc:docMk/>
            <pc:sldMk cId="3542386799" sldId="277"/>
            <ac:spMk id="98" creationId="{9FE48A2B-9AF0-5D85-E6B7-50F3F912C90A}"/>
          </ac:spMkLst>
        </pc:spChg>
        <pc:spChg chg="mod">
          <ac:chgData name="Handy Arfiano Hastyawan" userId="e677cc07fa703c76" providerId="LiveId" clId="{18F97B3F-8E9F-43D0-A911-2DBB8B650D35}" dt="2024-06-09T16:14:20.869" v="4525"/>
          <ac:spMkLst>
            <pc:docMk/>
            <pc:sldMk cId="3542386799" sldId="277"/>
            <ac:spMk id="99" creationId="{757DDC3B-0DA6-D3EF-7B8E-A0F24DD4ED2D}"/>
          </ac:spMkLst>
        </pc:spChg>
        <pc:spChg chg="mod">
          <ac:chgData name="Handy Arfiano Hastyawan" userId="e677cc07fa703c76" providerId="LiveId" clId="{18F97B3F-8E9F-43D0-A911-2DBB8B650D35}" dt="2024-06-09T16:14:20.869" v="4525"/>
          <ac:spMkLst>
            <pc:docMk/>
            <pc:sldMk cId="3542386799" sldId="277"/>
            <ac:spMk id="100" creationId="{23E92886-4072-8994-BEB9-B604238A8223}"/>
          </ac:spMkLst>
        </pc:spChg>
        <pc:spChg chg="mod">
          <ac:chgData name="Handy Arfiano Hastyawan" userId="e677cc07fa703c76" providerId="LiveId" clId="{18F97B3F-8E9F-43D0-A911-2DBB8B650D35}" dt="2024-06-09T16:14:20.869" v="4525"/>
          <ac:spMkLst>
            <pc:docMk/>
            <pc:sldMk cId="3542386799" sldId="277"/>
            <ac:spMk id="101" creationId="{D07B6912-F793-345E-0415-94749408B7F4}"/>
          </ac:spMkLst>
        </pc:spChg>
        <pc:spChg chg="mod">
          <ac:chgData name="Handy Arfiano Hastyawan" userId="e677cc07fa703c76" providerId="LiveId" clId="{18F97B3F-8E9F-43D0-A911-2DBB8B650D35}" dt="2024-06-09T16:14:20.869" v="4525"/>
          <ac:spMkLst>
            <pc:docMk/>
            <pc:sldMk cId="3542386799" sldId="277"/>
            <ac:spMk id="102" creationId="{1CD39543-E997-C73C-BD27-50C847EEFA7C}"/>
          </ac:spMkLst>
        </pc:spChg>
        <pc:spChg chg="mod">
          <ac:chgData name="Handy Arfiano Hastyawan" userId="e677cc07fa703c76" providerId="LiveId" clId="{18F97B3F-8E9F-43D0-A911-2DBB8B650D35}" dt="2024-06-09T16:14:20.869" v="4525"/>
          <ac:spMkLst>
            <pc:docMk/>
            <pc:sldMk cId="3542386799" sldId="277"/>
            <ac:spMk id="103" creationId="{4CA21D58-9609-F5F9-2FF7-D3D584F8884F}"/>
          </ac:spMkLst>
        </pc:spChg>
        <pc:spChg chg="mod">
          <ac:chgData name="Handy Arfiano Hastyawan" userId="e677cc07fa703c76" providerId="LiveId" clId="{18F97B3F-8E9F-43D0-A911-2DBB8B650D35}" dt="2024-06-09T16:14:20.869" v="4525"/>
          <ac:spMkLst>
            <pc:docMk/>
            <pc:sldMk cId="3542386799" sldId="277"/>
            <ac:spMk id="104" creationId="{29D2D240-82B8-542D-EF71-89D3AF936245}"/>
          </ac:spMkLst>
        </pc:spChg>
        <pc:spChg chg="mod">
          <ac:chgData name="Handy Arfiano Hastyawan" userId="e677cc07fa703c76" providerId="LiveId" clId="{18F97B3F-8E9F-43D0-A911-2DBB8B650D35}" dt="2024-06-09T16:14:20.869" v="4525"/>
          <ac:spMkLst>
            <pc:docMk/>
            <pc:sldMk cId="3542386799" sldId="277"/>
            <ac:spMk id="105" creationId="{8E0ACB0F-D8C0-96BB-A5D6-B9C5122B7B3E}"/>
          </ac:spMkLst>
        </pc:spChg>
        <pc:spChg chg="mod">
          <ac:chgData name="Handy Arfiano Hastyawan" userId="e677cc07fa703c76" providerId="LiveId" clId="{18F97B3F-8E9F-43D0-A911-2DBB8B650D35}" dt="2024-06-09T16:14:20.869" v="4525"/>
          <ac:spMkLst>
            <pc:docMk/>
            <pc:sldMk cId="3542386799" sldId="277"/>
            <ac:spMk id="106" creationId="{04F9C9A4-0016-E971-A8DD-5406D9D9F76B}"/>
          </ac:spMkLst>
        </pc:spChg>
        <pc:spChg chg="mod">
          <ac:chgData name="Handy Arfiano Hastyawan" userId="e677cc07fa703c76" providerId="LiveId" clId="{18F97B3F-8E9F-43D0-A911-2DBB8B650D35}" dt="2024-06-09T16:14:20.869" v="4525"/>
          <ac:spMkLst>
            <pc:docMk/>
            <pc:sldMk cId="3542386799" sldId="277"/>
            <ac:spMk id="107" creationId="{51762BE9-D278-BAE6-A7E5-286DE98A92A9}"/>
          </ac:spMkLst>
        </pc:spChg>
        <pc:spChg chg="mod">
          <ac:chgData name="Handy Arfiano Hastyawan" userId="e677cc07fa703c76" providerId="LiveId" clId="{18F97B3F-8E9F-43D0-A911-2DBB8B650D35}" dt="2024-06-09T16:14:20.869" v="4525"/>
          <ac:spMkLst>
            <pc:docMk/>
            <pc:sldMk cId="3542386799" sldId="277"/>
            <ac:spMk id="108" creationId="{84A2CBD5-80A4-4E4A-57C4-78902C73DB4E}"/>
          </ac:spMkLst>
        </pc:spChg>
        <pc:spChg chg="mod">
          <ac:chgData name="Handy Arfiano Hastyawan" userId="e677cc07fa703c76" providerId="LiveId" clId="{18F97B3F-8E9F-43D0-A911-2DBB8B650D35}" dt="2024-06-09T16:14:20.869" v="4525"/>
          <ac:spMkLst>
            <pc:docMk/>
            <pc:sldMk cId="3542386799" sldId="277"/>
            <ac:spMk id="109" creationId="{8A6CD796-73B1-5FBE-DC89-B508E46E43B7}"/>
          </ac:spMkLst>
        </pc:spChg>
        <pc:spChg chg="mod">
          <ac:chgData name="Handy Arfiano Hastyawan" userId="e677cc07fa703c76" providerId="LiveId" clId="{18F97B3F-8E9F-43D0-A911-2DBB8B650D35}" dt="2024-06-09T16:14:20.869" v="4525"/>
          <ac:spMkLst>
            <pc:docMk/>
            <pc:sldMk cId="3542386799" sldId="277"/>
            <ac:spMk id="110" creationId="{9B4E6DC1-51AE-BF06-AEE8-C5AD08F6B22A}"/>
          </ac:spMkLst>
        </pc:spChg>
        <pc:spChg chg="mod">
          <ac:chgData name="Handy Arfiano Hastyawan" userId="e677cc07fa703c76" providerId="LiveId" clId="{18F97B3F-8E9F-43D0-A911-2DBB8B650D35}" dt="2024-06-09T16:14:20.869" v="4525"/>
          <ac:spMkLst>
            <pc:docMk/>
            <pc:sldMk cId="3542386799" sldId="277"/>
            <ac:spMk id="111" creationId="{7BA5C026-A137-5EDB-5143-20077647F37C}"/>
          </ac:spMkLst>
        </pc:spChg>
        <pc:spChg chg="mod">
          <ac:chgData name="Handy Arfiano Hastyawan" userId="e677cc07fa703c76" providerId="LiveId" clId="{18F97B3F-8E9F-43D0-A911-2DBB8B650D35}" dt="2024-06-09T16:14:20.869" v="4525"/>
          <ac:spMkLst>
            <pc:docMk/>
            <pc:sldMk cId="3542386799" sldId="277"/>
            <ac:spMk id="112" creationId="{4FCA63A8-CDB6-3086-B7AD-A5A89C93D7D4}"/>
          </ac:spMkLst>
        </pc:spChg>
        <pc:spChg chg="mod">
          <ac:chgData name="Handy Arfiano Hastyawan" userId="e677cc07fa703c76" providerId="LiveId" clId="{18F97B3F-8E9F-43D0-A911-2DBB8B650D35}" dt="2024-06-09T16:14:20.869" v="4525"/>
          <ac:spMkLst>
            <pc:docMk/>
            <pc:sldMk cId="3542386799" sldId="277"/>
            <ac:spMk id="113" creationId="{79F179F9-E6F8-C683-39F3-8469EEEC0F43}"/>
          </ac:spMkLst>
        </pc:spChg>
        <pc:spChg chg="mod">
          <ac:chgData name="Handy Arfiano Hastyawan" userId="e677cc07fa703c76" providerId="LiveId" clId="{18F97B3F-8E9F-43D0-A911-2DBB8B650D35}" dt="2024-06-09T16:14:20.869" v="4525"/>
          <ac:spMkLst>
            <pc:docMk/>
            <pc:sldMk cId="3542386799" sldId="277"/>
            <ac:spMk id="118" creationId="{B0548216-1654-88FA-5327-9E19E6E1EFD8}"/>
          </ac:spMkLst>
        </pc:spChg>
        <pc:spChg chg="mod">
          <ac:chgData name="Handy Arfiano Hastyawan" userId="e677cc07fa703c76" providerId="LiveId" clId="{18F97B3F-8E9F-43D0-A911-2DBB8B650D35}" dt="2024-06-09T16:14:20.869" v="4525"/>
          <ac:spMkLst>
            <pc:docMk/>
            <pc:sldMk cId="3542386799" sldId="277"/>
            <ac:spMk id="119" creationId="{AA7125B2-1C01-7B0F-AA3D-7BC72772E8C2}"/>
          </ac:spMkLst>
        </pc:spChg>
        <pc:spChg chg="mod">
          <ac:chgData name="Handy Arfiano Hastyawan" userId="e677cc07fa703c76" providerId="LiveId" clId="{18F97B3F-8E9F-43D0-A911-2DBB8B650D35}" dt="2024-06-09T16:14:20.869" v="4525"/>
          <ac:spMkLst>
            <pc:docMk/>
            <pc:sldMk cId="3542386799" sldId="277"/>
            <ac:spMk id="120" creationId="{5E7AA99D-8C70-E570-D58F-C1BB41EF1B24}"/>
          </ac:spMkLst>
        </pc:spChg>
        <pc:spChg chg="mod">
          <ac:chgData name="Handy Arfiano Hastyawan" userId="e677cc07fa703c76" providerId="LiveId" clId="{18F97B3F-8E9F-43D0-A911-2DBB8B650D35}" dt="2024-06-09T16:14:20.869" v="4525"/>
          <ac:spMkLst>
            <pc:docMk/>
            <pc:sldMk cId="3542386799" sldId="277"/>
            <ac:spMk id="121" creationId="{BBC84A27-8826-9E42-9E57-86823BB3B72F}"/>
          </ac:spMkLst>
        </pc:spChg>
        <pc:spChg chg="mod">
          <ac:chgData name="Handy Arfiano Hastyawan" userId="e677cc07fa703c76" providerId="LiveId" clId="{18F97B3F-8E9F-43D0-A911-2DBB8B650D35}" dt="2024-06-09T16:14:20.869" v="4525"/>
          <ac:spMkLst>
            <pc:docMk/>
            <pc:sldMk cId="3542386799" sldId="277"/>
            <ac:spMk id="122" creationId="{D4C3E1F5-8B32-6E10-F938-F5877E21FA41}"/>
          </ac:spMkLst>
        </pc:spChg>
        <pc:spChg chg="mod">
          <ac:chgData name="Handy Arfiano Hastyawan" userId="e677cc07fa703c76" providerId="LiveId" clId="{18F97B3F-8E9F-43D0-A911-2DBB8B650D35}" dt="2024-06-09T16:14:20.869" v="4525"/>
          <ac:spMkLst>
            <pc:docMk/>
            <pc:sldMk cId="3542386799" sldId="277"/>
            <ac:spMk id="123" creationId="{3D6D55CE-E37F-49DD-7FCA-1BA85E9E19F7}"/>
          </ac:spMkLst>
        </pc:spChg>
        <pc:spChg chg="mod">
          <ac:chgData name="Handy Arfiano Hastyawan" userId="e677cc07fa703c76" providerId="LiveId" clId="{18F97B3F-8E9F-43D0-A911-2DBB8B650D35}" dt="2024-06-09T16:14:20.869" v="4525"/>
          <ac:spMkLst>
            <pc:docMk/>
            <pc:sldMk cId="3542386799" sldId="277"/>
            <ac:spMk id="124" creationId="{887694F4-7365-8624-7F9E-02A293F7BA32}"/>
          </ac:spMkLst>
        </pc:spChg>
        <pc:spChg chg="mod">
          <ac:chgData name="Handy Arfiano Hastyawan" userId="e677cc07fa703c76" providerId="LiveId" clId="{18F97B3F-8E9F-43D0-A911-2DBB8B650D35}" dt="2024-06-09T16:14:20.869" v="4525"/>
          <ac:spMkLst>
            <pc:docMk/>
            <pc:sldMk cId="3542386799" sldId="277"/>
            <ac:spMk id="125" creationId="{330294A3-13E7-B71D-CF0D-0D445D7A0046}"/>
          </ac:spMkLst>
        </pc:spChg>
        <pc:spChg chg="mod">
          <ac:chgData name="Handy Arfiano Hastyawan" userId="e677cc07fa703c76" providerId="LiveId" clId="{18F97B3F-8E9F-43D0-A911-2DBB8B650D35}" dt="2024-06-09T16:14:20.869" v="4525"/>
          <ac:spMkLst>
            <pc:docMk/>
            <pc:sldMk cId="3542386799" sldId="277"/>
            <ac:spMk id="126" creationId="{9FBF1400-D29C-2EFD-31D2-69F773597877}"/>
          </ac:spMkLst>
        </pc:spChg>
        <pc:spChg chg="mod">
          <ac:chgData name="Handy Arfiano Hastyawan" userId="e677cc07fa703c76" providerId="LiveId" clId="{18F97B3F-8E9F-43D0-A911-2DBB8B650D35}" dt="2024-06-09T16:14:20.869" v="4525"/>
          <ac:spMkLst>
            <pc:docMk/>
            <pc:sldMk cId="3542386799" sldId="277"/>
            <ac:spMk id="127" creationId="{8B55FBA5-718D-8D50-EEB3-DFCD28DC5375}"/>
          </ac:spMkLst>
        </pc:spChg>
        <pc:spChg chg="mod">
          <ac:chgData name="Handy Arfiano Hastyawan" userId="e677cc07fa703c76" providerId="LiveId" clId="{18F97B3F-8E9F-43D0-A911-2DBB8B650D35}" dt="2024-06-09T16:14:20.869" v="4525"/>
          <ac:spMkLst>
            <pc:docMk/>
            <pc:sldMk cId="3542386799" sldId="277"/>
            <ac:spMk id="128" creationId="{618F5C97-0F68-5E1B-EAC3-1F4626FA2561}"/>
          </ac:spMkLst>
        </pc:spChg>
        <pc:spChg chg="mod">
          <ac:chgData name="Handy Arfiano Hastyawan" userId="e677cc07fa703c76" providerId="LiveId" clId="{18F97B3F-8E9F-43D0-A911-2DBB8B650D35}" dt="2024-06-09T16:14:20.869" v="4525"/>
          <ac:spMkLst>
            <pc:docMk/>
            <pc:sldMk cId="3542386799" sldId="277"/>
            <ac:spMk id="129" creationId="{2B9F0283-5532-5680-D2BA-55BF71F9777E}"/>
          </ac:spMkLst>
        </pc:spChg>
        <pc:spChg chg="mod">
          <ac:chgData name="Handy Arfiano Hastyawan" userId="e677cc07fa703c76" providerId="LiveId" clId="{18F97B3F-8E9F-43D0-A911-2DBB8B650D35}" dt="2024-06-09T16:14:20.869" v="4525"/>
          <ac:spMkLst>
            <pc:docMk/>
            <pc:sldMk cId="3542386799" sldId="277"/>
            <ac:spMk id="130" creationId="{08F480C7-A71D-9680-668B-0D8363966337}"/>
          </ac:spMkLst>
        </pc:spChg>
        <pc:spChg chg="mod">
          <ac:chgData name="Handy Arfiano Hastyawan" userId="e677cc07fa703c76" providerId="LiveId" clId="{18F97B3F-8E9F-43D0-A911-2DBB8B650D35}" dt="2024-06-09T16:14:20.869" v="4525"/>
          <ac:spMkLst>
            <pc:docMk/>
            <pc:sldMk cId="3542386799" sldId="277"/>
            <ac:spMk id="131" creationId="{FF1CB8D9-E135-C8FF-C092-08C424CA178E}"/>
          </ac:spMkLst>
        </pc:spChg>
        <pc:spChg chg="mod">
          <ac:chgData name="Handy Arfiano Hastyawan" userId="e677cc07fa703c76" providerId="LiveId" clId="{18F97B3F-8E9F-43D0-A911-2DBB8B650D35}" dt="2024-06-09T16:14:20.869" v="4525"/>
          <ac:spMkLst>
            <pc:docMk/>
            <pc:sldMk cId="3542386799" sldId="277"/>
            <ac:spMk id="132" creationId="{9EAD3810-7054-D5FA-9B7C-DFFCFAA5DACB}"/>
          </ac:spMkLst>
        </pc:spChg>
        <pc:spChg chg="mod">
          <ac:chgData name="Handy Arfiano Hastyawan" userId="e677cc07fa703c76" providerId="LiveId" clId="{18F97B3F-8E9F-43D0-A911-2DBB8B650D35}" dt="2024-06-09T16:14:20.869" v="4525"/>
          <ac:spMkLst>
            <pc:docMk/>
            <pc:sldMk cId="3542386799" sldId="277"/>
            <ac:spMk id="133" creationId="{F4280115-30F4-EABB-8CA2-EBD49AC24F55}"/>
          </ac:spMkLst>
        </pc:spChg>
        <pc:spChg chg="mod">
          <ac:chgData name="Handy Arfiano Hastyawan" userId="e677cc07fa703c76" providerId="LiveId" clId="{18F97B3F-8E9F-43D0-A911-2DBB8B650D35}" dt="2024-06-09T16:14:20.869" v="4525"/>
          <ac:spMkLst>
            <pc:docMk/>
            <pc:sldMk cId="3542386799" sldId="277"/>
            <ac:spMk id="134" creationId="{52627396-E91F-FF6D-123F-066F8B5B4E7B}"/>
          </ac:spMkLst>
        </pc:spChg>
        <pc:spChg chg="mod">
          <ac:chgData name="Handy Arfiano Hastyawan" userId="e677cc07fa703c76" providerId="LiveId" clId="{18F97B3F-8E9F-43D0-A911-2DBB8B650D35}" dt="2024-06-09T16:14:20.869" v="4525"/>
          <ac:spMkLst>
            <pc:docMk/>
            <pc:sldMk cId="3542386799" sldId="277"/>
            <ac:spMk id="135" creationId="{C3EFF233-FDB6-0AAF-528B-B898149B8BDD}"/>
          </ac:spMkLst>
        </pc:spChg>
        <pc:spChg chg="mod">
          <ac:chgData name="Handy Arfiano Hastyawan" userId="e677cc07fa703c76" providerId="LiveId" clId="{18F97B3F-8E9F-43D0-A911-2DBB8B650D35}" dt="2024-06-09T16:14:20.869" v="4525"/>
          <ac:spMkLst>
            <pc:docMk/>
            <pc:sldMk cId="3542386799" sldId="277"/>
            <ac:spMk id="136" creationId="{A56F6BA6-6201-E046-18B8-C3F3E1A1BA1B}"/>
          </ac:spMkLst>
        </pc:spChg>
        <pc:spChg chg="mod">
          <ac:chgData name="Handy Arfiano Hastyawan" userId="e677cc07fa703c76" providerId="LiveId" clId="{18F97B3F-8E9F-43D0-A911-2DBB8B650D35}" dt="2024-06-09T16:14:20.869" v="4525"/>
          <ac:spMkLst>
            <pc:docMk/>
            <pc:sldMk cId="3542386799" sldId="277"/>
            <ac:spMk id="137" creationId="{75AF05B1-AD94-9FA4-B659-5DEA141E5172}"/>
          </ac:spMkLst>
        </pc:spChg>
        <pc:spChg chg="mod">
          <ac:chgData name="Handy Arfiano Hastyawan" userId="e677cc07fa703c76" providerId="LiveId" clId="{18F97B3F-8E9F-43D0-A911-2DBB8B650D35}" dt="2024-06-09T16:14:20.869" v="4525"/>
          <ac:spMkLst>
            <pc:docMk/>
            <pc:sldMk cId="3542386799" sldId="277"/>
            <ac:spMk id="138" creationId="{83549802-2DC0-A286-16F2-3DC76DD2DAEB}"/>
          </ac:spMkLst>
        </pc:spChg>
        <pc:spChg chg="mod">
          <ac:chgData name="Handy Arfiano Hastyawan" userId="e677cc07fa703c76" providerId="LiveId" clId="{18F97B3F-8E9F-43D0-A911-2DBB8B650D35}" dt="2024-06-09T16:14:20.869" v="4525"/>
          <ac:spMkLst>
            <pc:docMk/>
            <pc:sldMk cId="3542386799" sldId="277"/>
            <ac:spMk id="143" creationId="{D2A1E9FA-F456-CFED-EC4D-69FC32F73F0B}"/>
          </ac:spMkLst>
        </pc:spChg>
        <pc:spChg chg="mod">
          <ac:chgData name="Handy Arfiano Hastyawan" userId="e677cc07fa703c76" providerId="LiveId" clId="{18F97B3F-8E9F-43D0-A911-2DBB8B650D35}" dt="2024-06-09T16:14:20.869" v="4525"/>
          <ac:spMkLst>
            <pc:docMk/>
            <pc:sldMk cId="3542386799" sldId="277"/>
            <ac:spMk id="144" creationId="{F934295E-03D6-BF00-B8D4-B3AB31956290}"/>
          </ac:spMkLst>
        </pc:spChg>
        <pc:spChg chg="mod">
          <ac:chgData name="Handy Arfiano Hastyawan" userId="e677cc07fa703c76" providerId="LiveId" clId="{18F97B3F-8E9F-43D0-A911-2DBB8B650D35}" dt="2024-06-09T16:14:20.869" v="4525"/>
          <ac:spMkLst>
            <pc:docMk/>
            <pc:sldMk cId="3542386799" sldId="277"/>
            <ac:spMk id="145" creationId="{6D2BBC0F-6A06-073F-F997-31230E689176}"/>
          </ac:spMkLst>
        </pc:spChg>
        <pc:spChg chg="mod">
          <ac:chgData name="Handy Arfiano Hastyawan" userId="e677cc07fa703c76" providerId="LiveId" clId="{18F97B3F-8E9F-43D0-A911-2DBB8B650D35}" dt="2024-06-09T16:14:20.869" v="4525"/>
          <ac:spMkLst>
            <pc:docMk/>
            <pc:sldMk cId="3542386799" sldId="277"/>
            <ac:spMk id="146" creationId="{A3153C26-1A56-4ACC-745D-7F2309DC45AD}"/>
          </ac:spMkLst>
        </pc:spChg>
        <pc:spChg chg="mod">
          <ac:chgData name="Handy Arfiano Hastyawan" userId="e677cc07fa703c76" providerId="LiveId" clId="{18F97B3F-8E9F-43D0-A911-2DBB8B650D35}" dt="2024-06-09T16:14:20.869" v="4525"/>
          <ac:spMkLst>
            <pc:docMk/>
            <pc:sldMk cId="3542386799" sldId="277"/>
            <ac:spMk id="147" creationId="{F5EBE7F5-4FAF-30D5-F1AC-090D04B66ED3}"/>
          </ac:spMkLst>
        </pc:spChg>
        <pc:spChg chg="mod">
          <ac:chgData name="Handy Arfiano Hastyawan" userId="e677cc07fa703c76" providerId="LiveId" clId="{18F97B3F-8E9F-43D0-A911-2DBB8B650D35}" dt="2024-06-09T16:14:20.869" v="4525"/>
          <ac:spMkLst>
            <pc:docMk/>
            <pc:sldMk cId="3542386799" sldId="277"/>
            <ac:spMk id="148" creationId="{9C7C1583-E686-70FD-781E-211ABF946CF9}"/>
          </ac:spMkLst>
        </pc:spChg>
        <pc:spChg chg="mod">
          <ac:chgData name="Handy Arfiano Hastyawan" userId="e677cc07fa703c76" providerId="LiveId" clId="{18F97B3F-8E9F-43D0-A911-2DBB8B650D35}" dt="2024-06-09T16:14:20.869" v="4525"/>
          <ac:spMkLst>
            <pc:docMk/>
            <pc:sldMk cId="3542386799" sldId="277"/>
            <ac:spMk id="149" creationId="{59BBD8A9-B9CA-5CB6-13CC-FFA329793F5E}"/>
          </ac:spMkLst>
        </pc:spChg>
        <pc:spChg chg="mod">
          <ac:chgData name="Handy Arfiano Hastyawan" userId="e677cc07fa703c76" providerId="LiveId" clId="{18F97B3F-8E9F-43D0-A911-2DBB8B650D35}" dt="2024-06-09T16:14:20.869" v="4525"/>
          <ac:spMkLst>
            <pc:docMk/>
            <pc:sldMk cId="3542386799" sldId="277"/>
            <ac:spMk id="150" creationId="{AA68BFB0-99D5-18C9-8027-AB9DD1D90BBA}"/>
          </ac:spMkLst>
        </pc:spChg>
        <pc:spChg chg="mod">
          <ac:chgData name="Handy Arfiano Hastyawan" userId="e677cc07fa703c76" providerId="LiveId" clId="{18F97B3F-8E9F-43D0-A911-2DBB8B650D35}" dt="2024-06-09T16:14:20.869" v="4525"/>
          <ac:spMkLst>
            <pc:docMk/>
            <pc:sldMk cId="3542386799" sldId="277"/>
            <ac:spMk id="151" creationId="{21C88789-CA5C-9863-4627-C7F3FF0DC2F0}"/>
          </ac:spMkLst>
        </pc:spChg>
        <pc:spChg chg="mod">
          <ac:chgData name="Handy Arfiano Hastyawan" userId="e677cc07fa703c76" providerId="LiveId" clId="{18F97B3F-8E9F-43D0-A911-2DBB8B650D35}" dt="2024-06-09T16:14:20.869" v="4525"/>
          <ac:spMkLst>
            <pc:docMk/>
            <pc:sldMk cId="3542386799" sldId="277"/>
            <ac:spMk id="152" creationId="{05067FB3-A533-21AA-E28D-5101286D1934}"/>
          </ac:spMkLst>
        </pc:spChg>
        <pc:spChg chg="mod">
          <ac:chgData name="Handy Arfiano Hastyawan" userId="e677cc07fa703c76" providerId="LiveId" clId="{18F97B3F-8E9F-43D0-A911-2DBB8B650D35}" dt="2024-06-09T16:14:20.869" v="4525"/>
          <ac:spMkLst>
            <pc:docMk/>
            <pc:sldMk cId="3542386799" sldId="277"/>
            <ac:spMk id="153" creationId="{4A89C0AC-9673-AF48-155B-D654E0C1DEDE}"/>
          </ac:spMkLst>
        </pc:spChg>
        <pc:spChg chg="mod">
          <ac:chgData name="Handy Arfiano Hastyawan" userId="e677cc07fa703c76" providerId="LiveId" clId="{18F97B3F-8E9F-43D0-A911-2DBB8B650D35}" dt="2024-06-09T16:14:20.869" v="4525"/>
          <ac:spMkLst>
            <pc:docMk/>
            <pc:sldMk cId="3542386799" sldId="277"/>
            <ac:spMk id="154" creationId="{456BD087-9FB7-254E-78F7-369858B9C854}"/>
          </ac:spMkLst>
        </pc:spChg>
        <pc:spChg chg="mod">
          <ac:chgData name="Handy Arfiano Hastyawan" userId="e677cc07fa703c76" providerId="LiveId" clId="{18F97B3F-8E9F-43D0-A911-2DBB8B650D35}" dt="2024-06-09T16:14:20.869" v="4525"/>
          <ac:spMkLst>
            <pc:docMk/>
            <pc:sldMk cId="3542386799" sldId="277"/>
            <ac:spMk id="155" creationId="{DF07100A-7671-2F25-BC35-0FA0211BFC63}"/>
          </ac:spMkLst>
        </pc:spChg>
        <pc:spChg chg="mod">
          <ac:chgData name="Handy Arfiano Hastyawan" userId="e677cc07fa703c76" providerId="LiveId" clId="{18F97B3F-8E9F-43D0-A911-2DBB8B650D35}" dt="2024-06-09T16:14:20.869" v="4525"/>
          <ac:spMkLst>
            <pc:docMk/>
            <pc:sldMk cId="3542386799" sldId="277"/>
            <ac:spMk id="156" creationId="{CFDCA686-A572-DB07-484B-AB83217E2F71}"/>
          </ac:spMkLst>
        </pc:spChg>
        <pc:spChg chg="mod">
          <ac:chgData name="Handy Arfiano Hastyawan" userId="e677cc07fa703c76" providerId="LiveId" clId="{18F97B3F-8E9F-43D0-A911-2DBB8B650D35}" dt="2024-06-09T16:14:20.869" v="4525"/>
          <ac:spMkLst>
            <pc:docMk/>
            <pc:sldMk cId="3542386799" sldId="277"/>
            <ac:spMk id="157" creationId="{443DE74C-B5D0-125A-AF7D-DF6B5D6CE119}"/>
          </ac:spMkLst>
        </pc:spChg>
        <pc:spChg chg="mod">
          <ac:chgData name="Handy Arfiano Hastyawan" userId="e677cc07fa703c76" providerId="LiveId" clId="{18F97B3F-8E9F-43D0-A911-2DBB8B650D35}" dt="2024-06-09T16:14:20.869" v="4525"/>
          <ac:spMkLst>
            <pc:docMk/>
            <pc:sldMk cId="3542386799" sldId="277"/>
            <ac:spMk id="158" creationId="{5FA0A4E1-02B6-73C3-051B-FBBFF9D36EE5}"/>
          </ac:spMkLst>
        </pc:spChg>
        <pc:spChg chg="mod">
          <ac:chgData name="Handy Arfiano Hastyawan" userId="e677cc07fa703c76" providerId="LiveId" clId="{18F97B3F-8E9F-43D0-A911-2DBB8B650D35}" dt="2024-06-09T16:14:20.869" v="4525"/>
          <ac:spMkLst>
            <pc:docMk/>
            <pc:sldMk cId="3542386799" sldId="277"/>
            <ac:spMk id="159" creationId="{01E94162-3887-1774-168F-ECD820B15F4B}"/>
          </ac:spMkLst>
        </pc:spChg>
        <pc:spChg chg="mod">
          <ac:chgData name="Handy Arfiano Hastyawan" userId="e677cc07fa703c76" providerId="LiveId" clId="{18F97B3F-8E9F-43D0-A911-2DBB8B650D35}" dt="2024-06-09T16:14:20.869" v="4525"/>
          <ac:spMkLst>
            <pc:docMk/>
            <pc:sldMk cId="3542386799" sldId="277"/>
            <ac:spMk id="160" creationId="{CB0CF01B-9A6D-756A-E030-45AD2E36D741}"/>
          </ac:spMkLst>
        </pc:spChg>
        <pc:spChg chg="mod">
          <ac:chgData name="Handy Arfiano Hastyawan" userId="e677cc07fa703c76" providerId="LiveId" clId="{18F97B3F-8E9F-43D0-A911-2DBB8B650D35}" dt="2024-06-09T16:14:20.869" v="4525"/>
          <ac:spMkLst>
            <pc:docMk/>
            <pc:sldMk cId="3542386799" sldId="277"/>
            <ac:spMk id="161" creationId="{3FAACABC-3479-705D-7BD6-A997F2782D6A}"/>
          </ac:spMkLst>
        </pc:spChg>
        <pc:spChg chg="mod">
          <ac:chgData name="Handy Arfiano Hastyawan" userId="e677cc07fa703c76" providerId="LiveId" clId="{18F97B3F-8E9F-43D0-A911-2DBB8B650D35}" dt="2024-06-09T16:14:20.869" v="4525"/>
          <ac:spMkLst>
            <pc:docMk/>
            <pc:sldMk cId="3542386799" sldId="277"/>
            <ac:spMk id="162" creationId="{0D7A707A-CE93-0EAC-D135-FC8931F4C099}"/>
          </ac:spMkLst>
        </pc:spChg>
        <pc:spChg chg="mod">
          <ac:chgData name="Handy Arfiano Hastyawan" userId="e677cc07fa703c76" providerId="LiveId" clId="{18F97B3F-8E9F-43D0-A911-2DBB8B650D35}" dt="2024-06-09T16:14:20.869" v="4525"/>
          <ac:spMkLst>
            <pc:docMk/>
            <pc:sldMk cId="3542386799" sldId="277"/>
            <ac:spMk id="163" creationId="{F23CDA44-AD7C-E79A-5AF8-0BEE38B97391}"/>
          </ac:spMkLst>
        </pc:spChg>
        <pc:spChg chg="del">
          <ac:chgData name="Handy Arfiano Hastyawan" userId="e677cc07fa703c76" providerId="LiveId" clId="{18F97B3F-8E9F-43D0-A911-2DBB8B650D35}" dt="2024-06-09T13:36:48.715" v="1998" actId="478"/>
          <ac:spMkLst>
            <pc:docMk/>
            <pc:sldMk cId="3542386799" sldId="277"/>
            <ac:spMk id="164" creationId="{8AECFF5D-B904-F7F6-D462-ACB2C3BEF500}"/>
          </ac:spMkLst>
        </pc:spChg>
        <pc:grpChg chg="mod">
          <ac:chgData name="Handy Arfiano Hastyawan" userId="e677cc07fa703c76" providerId="LiveId" clId="{18F97B3F-8E9F-43D0-A911-2DBB8B650D35}" dt="2024-06-09T16:14:20.869" v="4525"/>
          <ac:grpSpMkLst>
            <pc:docMk/>
            <pc:sldMk cId="3542386799" sldId="277"/>
            <ac:grpSpMk id="4" creationId="{2CF8CE63-1843-BE96-56E7-7FE89CBCCB0A}"/>
          </ac:grpSpMkLst>
        </pc:grpChg>
        <pc:grpChg chg="mod">
          <ac:chgData name="Handy Arfiano Hastyawan" userId="e677cc07fa703c76" providerId="LiveId" clId="{18F97B3F-8E9F-43D0-A911-2DBB8B650D35}" dt="2024-06-09T16:14:20.869" v="4525"/>
          <ac:grpSpMkLst>
            <pc:docMk/>
            <pc:sldMk cId="3542386799" sldId="277"/>
            <ac:grpSpMk id="5" creationId="{F91D214C-8541-0061-A517-F3DC062316FB}"/>
          </ac:grpSpMkLst>
        </pc:grpChg>
        <pc:grpChg chg="mod">
          <ac:chgData name="Handy Arfiano Hastyawan" userId="e677cc07fa703c76" providerId="LiveId" clId="{18F97B3F-8E9F-43D0-A911-2DBB8B650D35}" dt="2024-06-09T16:14:20.869" v="4525"/>
          <ac:grpSpMkLst>
            <pc:docMk/>
            <pc:sldMk cId="3542386799" sldId="277"/>
            <ac:grpSpMk id="6" creationId="{17CA1F64-CAB8-B84B-A83B-D01AC225ACAA}"/>
          </ac:grpSpMkLst>
        </pc:grpChg>
        <pc:grpChg chg="mod">
          <ac:chgData name="Handy Arfiano Hastyawan" userId="e677cc07fa703c76" providerId="LiveId" clId="{18F97B3F-8E9F-43D0-A911-2DBB8B650D35}" dt="2024-06-09T16:14:20.869" v="4525"/>
          <ac:grpSpMkLst>
            <pc:docMk/>
            <pc:sldMk cId="3542386799" sldId="277"/>
            <ac:grpSpMk id="8" creationId="{F3DECE52-5D84-5786-90AF-D0A75FEF2CF5}"/>
          </ac:grpSpMkLst>
        </pc:grpChg>
        <pc:grpChg chg="mod">
          <ac:chgData name="Handy Arfiano Hastyawan" userId="e677cc07fa703c76" providerId="LiveId" clId="{18F97B3F-8E9F-43D0-A911-2DBB8B650D35}" dt="2024-06-09T16:14:20.869" v="4525"/>
          <ac:grpSpMkLst>
            <pc:docMk/>
            <pc:sldMk cId="3542386799" sldId="277"/>
            <ac:grpSpMk id="89" creationId="{0643519E-89CB-9FEF-B3E1-CCCE4B30D7AA}"/>
          </ac:grpSpMkLst>
        </pc:grpChg>
        <pc:grpChg chg="mod">
          <ac:chgData name="Handy Arfiano Hastyawan" userId="e677cc07fa703c76" providerId="LiveId" clId="{18F97B3F-8E9F-43D0-A911-2DBB8B650D35}" dt="2024-06-09T16:14:20.869" v="4525"/>
          <ac:grpSpMkLst>
            <pc:docMk/>
            <pc:sldMk cId="3542386799" sldId="277"/>
            <ac:grpSpMk id="114" creationId="{7150041D-DCCF-F6EA-9B8A-9CCCBD1FD38F}"/>
          </ac:grpSpMkLst>
        </pc:grpChg>
        <pc:grpChg chg="mod">
          <ac:chgData name="Handy Arfiano Hastyawan" userId="e677cc07fa703c76" providerId="LiveId" clId="{18F97B3F-8E9F-43D0-A911-2DBB8B650D35}" dt="2024-06-09T16:14:20.869" v="4525"/>
          <ac:grpSpMkLst>
            <pc:docMk/>
            <pc:sldMk cId="3542386799" sldId="277"/>
            <ac:grpSpMk id="115" creationId="{6BB91364-606E-8D56-57C4-3E272DCB814F}"/>
          </ac:grpSpMkLst>
        </pc:grpChg>
        <pc:grpChg chg="mod">
          <ac:chgData name="Handy Arfiano Hastyawan" userId="e677cc07fa703c76" providerId="LiveId" clId="{18F97B3F-8E9F-43D0-A911-2DBB8B650D35}" dt="2024-06-09T16:14:20.869" v="4525"/>
          <ac:grpSpMkLst>
            <pc:docMk/>
            <pc:sldMk cId="3542386799" sldId="277"/>
            <ac:grpSpMk id="116" creationId="{4BEEB702-5A5C-74B3-E166-7FBCC336980E}"/>
          </ac:grpSpMkLst>
        </pc:grpChg>
        <pc:grpChg chg="mod">
          <ac:chgData name="Handy Arfiano Hastyawan" userId="e677cc07fa703c76" providerId="LiveId" clId="{18F97B3F-8E9F-43D0-A911-2DBB8B650D35}" dt="2024-06-09T16:14:20.869" v="4525"/>
          <ac:grpSpMkLst>
            <pc:docMk/>
            <pc:sldMk cId="3542386799" sldId="277"/>
            <ac:grpSpMk id="117" creationId="{0C15862C-A037-4655-51D3-EEB3546C9388}"/>
          </ac:grpSpMkLst>
        </pc:grpChg>
        <pc:grpChg chg="mod">
          <ac:chgData name="Handy Arfiano Hastyawan" userId="e677cc07fa703c76" providerId="LiveId" clId="{18F97B3F-8E9F-43D0-A911-2DBB8B650D35}" dt="2024-06-09T16:14:20.869" v="4525"/>
          <ac:grpSpMkLst>
            <pc:docMk/>
            <pc:sldMk cId="3542386799" sldId="277"/>
            <ac:grpSpMk id="139" creationId="{1E75021A-2C39-1384-6F19-0F01F156B362}"/>
          </ac:grpSpMkLst>
        </pc:grpChg>
        <pc:grpChg chg="mod">
          <ac:chgData name="Handy Arfiano Hastyawan" userId="e677cc07fa703c76" providerId="LiveId" clId="{18F97B3F-8E9F-43D0-A911-2DBB8B650D35}" dt="2024-06-09T16:14:20.869" v="4525"/>
          <ac:grpSpMkLst>
            <pc:docMk/>
            <pc:sldMk cId="3542386799" sldId="277"/>
            <ac:grpSpMk id="140" creationId="{DB8EF2B9-9349-0AE2-E2C4-D0F9928D84AD}"/>
          </ac:grpSpMkLst>
        </pc:grpChg>
        <pc:grpChg chg="mod">
          <ac:chgData name="Handy Arfiano Hastyawan" userId="e677cc07fa703c76" providerId="LiveId" clId="{18F97B3F-8E9F-43D0-A911-2DBB8B650D35}" dt="2024-06-09T16:14:20.869" v="4525"/>
          <ac:grpSpMkLst>
            <pc:docMk/>
            <pc:sldMk cId="3542386799" sldId="277"/>
            <ac:grpSpMk id="141" creationId="{CBA703D5-0794-28A1-BA8F-F126036B39D1}"/>
          </ac:grpSpMkLst>
        </pc:grpChg>
        <pc:grpChg chg="mod">
          <ac:chgData name="Handy Arfiano Hastyawan" userId="e677cc07fa703c76" providerId="LiveId" clId="{18F97B3F-8E9F-43D0-A911-2DBB8B650D35}" dt="2024-06-09T16:14:20.869" v="4525"/>
          <ac:grpSpMkLst>
            <pc:docMk/>
            <pc:sldMk cId="3542386799" sldId="277"/>
            <ac:grpSpMk id="142" creationId="{D94F741D-5282-EC38-4317-6D385878AB91}"/>
          </ac:grpSpMkLst>
        </pc:grpChg>
        <pc:picChg chg="mod">
          <ac:chgData name="Handy Arfiano Hastyawan" userId="e677cc07fa703c76" providerId="LiveId" clId="{18F97B3F-8E9F-43D0-A911-2DBB8B650D35}" dt="2024-06-09T16:14:20.869" v="4525"/>
          <ac:picMkLst>
            <pc:docMk/>
            <pc:sldMk cId="3542386799" sldId="277"/>
            <ac:picMk id="7" creationId="{BAB9F3D6-501C-19E7-DA4B-D0F9E961CA71}"/>
          </ac:picMkLst>
        </pc:picChg>
        <pc:cxnChg chg="mod">
          <ac:chgData name="Handy Arfiano Hastyawan" userId="e677cc07fa703c76" providerId="LiveId" clId="{18F97B3F-8E9F-43D0-A911-2DBB8B650D35}" dt="2024-06-09T16:14:20.869" v="4525"/>
          <ac:cxnSpMkLst>
            <pc:docMk/>
            <pc:sldMk cId="3542386799" sldId="277"/>
            <ac:cxnSpMk id="13" creationId="{24AFF1D2-7D37-FECA-5F46-84325A105701}"/>
          </ac:cxnSpMkLst>
        </pc:cxnChg>
      </pc:sldChg>
      <pc:sldChg chg="addSp delSp modSp add mod setBg">
        <pc:chgData name="Handy Arfiano Hastyawan" userId="e677cc07fa703c76" providerId="LiveId" clId="{18F97B3F-8E9F-43D0-A911-2DBB8B650D35}" dt="2024-06-10T05:00:45.111" v="6504" actId="1076"/>
        <pc:sldMkLst>
          <pc:docMk/>
          <pc:sldMk cId="2693247772" sldId="278"/>
        </pc:sldMkLst>
        <pc:spChg chg="add del mod">
          <ac:chgData name="Handy Arfiano Hastyawan" userId="e677cc07fa703c76" providerId="LiveId" clId="{18F97B3F-8E9F-43D0-A911-2DBB8B650D35}" dt="2024-06-09T14:25:40.793" v="2994" actId="478"/>
          <ac:spMkLst>
            <pc:docMk/>
            <pc:sldMk cId="2693247772" sldId="278"/>
            <ac:spMk id="3" creationId="{AF81B389-98B1-3280-4A21-63EE7075E6DF}"/>
          </ac:spMkLst>
        </pc:spChg>
        <pc:spChg chg="add del mod">
          <ac:chgData name="Handy Arfiano Hastyawan" userId="e677cc07fa703c76" providerId="LiveId" clId="{18F97B3F-8E9F-43D0-A911-2DBB8B650D35}" dt="2024-06-09T14:22:10.785" v="2965" actId="478"/>
          <ac:spMkLst>
            <pc:docMk/>
            <pc:sldMk cId="2693247772" sldId="278"/>
            <ac:spMk id="4" creationId="{D3F38D21-022C-D6D5-A22C-8E86C9EB0EAF}"/>
          </ac:spMkLst>
        </pc:spChg>
        <pc:spChg chg="add del mod">
          <ac:chgData name="Handy Arfiano Hastyawan" userId="e677cc07fa703c76" providerId="LiveId" clId="{18F97B3F-8E9F-43D0-A911-2DBB8B650D35}" dt="2024-06-09T14:26:04.279" v="3000" actId="478"/>
          <ac:spMkLst>
            <pc:docMk/>
            <pc:sldMk cId="2693247772" sldId="278"/>
            <ac:spMk id="5" creationId="{4EB5218D-F2F6-5B3B-09D7-F69683D80576}"/>
          </ac:spMkLst>
        </pc:spChg>
        <pc:spChg chg="add del mod">
          <ac:chgData name="Handy Arfiano Hastyawan" userId="e677cc07fa703c76" providerId="LiveId" clId="{18F97B3F-8E9F-43D0-A911-2DBB8B650D35}" dt="2024-06-09T14:25:53.245" v="2997" actId="478"/>
          <ac:spMkLst>
            <pc:docMk/>
            <pc:sldMk cId="2693247772" sldId="278"/>
            <ac:spMk id="6" creationId="{9CC871CF-DD1E-17F7-3B74-F247ACC658DD}"/>
          </ac:spMkLst>
        </pc:spChg>
        <pc:spChg chg="add del">
          <ac:chgData name="Handy Arfiano Hastyawan" userId="e677cc07fa703c76" providerId="LiveId" clId="{18F97B3F-8E9F-43D0-A911-2DBB8B650D35}" dt="2024-06-09T14:23:25.097" v="2976" actId="478"/>
          <ac:spMkLst>
            <pc:docMk/>
            <pc:sldMk cId="2693247772" sldId="278"/>
            <ac:spMk id="7" creationId="{C6C97CF2-DCBB-8D3F-0FD1-A5962647B0FB}"/>
          </ac:spMkLst>
        </pc:spChg>
        <pc:spChg chg="add mod">
          <ac:chgData name="Handy Arfiano Hastyawan" userId="e677cc07fa703c76" providerId="LiveId" clId="{18F97B3F-8E9F-43D0-A911-2DBB8B650D35}" dt="2024-06-09T16:14:20.869" v="4525"/>
          <ac:spMkLst>
            <pc:docMk/>
            <pc:sldMk cId="2693247772" sldId="278"/>
            <ac:spMk id="8" creationId="{D764C72C-86FC-3012-A253-FA792D8A8E02}"/>
          </ac:spMkLst>
        </pc:spChg>
        <pc:spChg chg="add mod">
          <ac:chgData name="Handy Arfiano Hastyawan" userId="e677cc07fa703c76" providerId="LiveId" clId="{18F97B3F-8E9F-43D0-A911-2DBB8B650D35}" dt="2024-06-09T16:14:20.869" v="4525"/>
          <ac:spMkLst>
            <pc:docMk/>
            <pc:sldMk cId="2693247772" sldId="278"/>
            <ac:spMk id="9" creationId="{B5DF5681-0AEF-4D8D-E281-2352300B6E41}"/>
          </ac:spMkLst>
        </pc:spChg>
        <pc:spChg chg="add del mod">
          <ac:chgData name="Handy Arfiano Hastyawan" userId="e677cc07fa703c76" providerId="LiveId" clId="{18F97B3F-8E9F-43D0-A911-2DBB8B650D35}" dt="2024-06-10T05:00:05.820" v="6501" actId="478"/>
          <ac:spMkLst>
            <pc:docMk/>
            <pc:sldMk cId="2693247772" sldId="278"/>
            <ac:spMk id="10" creationId="{F75025F9-1C6F-F2C3-1259-99B87350C8F9}"/>
          </ac:spMkLst>
        </pc:spChg>
        <pc:spChg chg="add mod">
          <ac:chgData name="Handy Arfiano Hastyawan" userId="e677cc07fa703c76" providerId="LiveId" clId="{18F97B3F-8E9F-43D0-A911-2DBB8B650D35}" dt="2024-06-09T14:25:14.209" v="2990" actId="571"/>
          <ac:spMkLst>
            <pc:docMk/>
            <pc:sldMk cId="2693247772" sldId="278"/>
            <ac:spMk id="11" creationId="{12714F91-A0D3-CD7D-7F6C-7E9583609451}"/>
          </ac:spMkLst>
        </pc:spChg>
        <pc:spChg chg="add mod">
          <ac:chgData name="Handy Arfiano Hastyawan" userId="e677cc07fa703c76" providerId="LiveId" clId="{18F97B3F-8E9F-43D0-A911-2DBB8B650D35}" dt="2024-06-09T16:14:20.869" v="4525"/>
          <ac:spMkLst>
            <pc:docMk/>
            <pc:sldMk cId="2693247772" sldId="278"/>
            <ac:spMk id="12" creationId="{B01A33C8-04F8-B548-58D7-9B39FED64979}"/>
          </ac:spMkLst>
        </pc:spChg>
        <pc:spChg chg="add mod">
          <ac:chgData name="Handy Arfiano Hastyawan" userId="e677cc07fa703c76" providerId="LiveId" clId="{18F97B3F-8E9F-43D0-A911-2DBB8B650D35}" dt="2024-06-09T14:28:46.278" v="3089"/>
          <ac:spMkLst>
            <pc:docMk/>
            <pc:sldMk cId="2693247772" sldId="278"/>
            <ac:spMk id="14" creationId="{FFE52F6C-956F-61D5-4AAC-9BA35F7C0183}"/>
          </ac:spMkLst>
        </pc:spChg>
        <pc:spChg chg="add mod">
          <ac:chgData name="Handy Arfiano Hastyawan" userId="e677cc07fa703c76" providerId="LiveId" clId="{18F97B3F-8E9F-43D0-A911-2DBB8B650D35}" dt="2024-06-09T16:14:20.869" v="4525"/>
          <ac:spMkLst>
            <pc:docMk/>
            <pc:sldMk cId="2693247772" sldId="278"/>
            <ac:spMk id="16" creationId="{D525A8B7-FAD3-1680-9CFC-07CF6A987661}"/>
          </ac:spMkLst>
        </pc:spChg>
        <pc:spChg chg="add mod">
          <ac:chgData name="Handy Arfiano Hastyawan" userId="e677cc07fa703c76" providerId="LiveId" clId="{18F97B3F-8E9F-43D0-A911-2DBB8B650D35}" dt="2024-06-10T04:54:40.728" v="6489" actId="20577"/>
          <ac:spMkLst>
            <pc:docMk/>
            <pc:sldMk cId="2693247772" sldId="278"/>
            <ac:spMk id="18" creationId="{0D735BAB-A4CB-9939-2668-AD3488200BA1}"/>
          </ac:spMkLst>
        </pc:spChg>
        <pc:spChg chg="del mod">
          <ac:chgData name="Handy Arfiano Hastyawan" userId="e677cc07fa703c76" providerId="LiveId" clId="{18F97B3F-8E9F-43D0-A911-2DBB8B650D35}" dt="2024-06-09T14:26:19.684" v="3003" actId="478"/>
          <ac:spMkLst>
            <pc:docMk/>
            <pc:sldMk cId="2693247772" sldId="278"/>
            <ac:spMk id="20" creationId="{A883DFB6-6D11-E343-00B6-6093BF908431}"/>
          </ac:spMkLst>
        </pc:spChg>
        <pc:spChg chg="del">
          <ac:chgData name="Handy Arfiano Hastyawan" userId="e677cc07fa703c76" providerId="LiveId" clId="{18F97B3F-8E9F-43D0-A911-2DBB8B650D35}" dt="2024-06-09T14:19:57.649" v="2909" actId="478"/>
          <ac:spMkLst>
            <pc:docMk/>
            <pc:sldMk cId="2693247772" sldId="278"/>
            <ac:spMk id="21" creationId="{68EDBF23-561C-CDCC-6EED-3629C89B4FEB}"/>
          </ac:spMkLst>
        </pc:spChg>
        <pc:spChg chg="add mod">
          <ac:chgData name="Handy Arfiano Hastyawan" userId="e677cc07fa703c76" providerId="LiveId" clId="{18F97B3F-8E9F-43D0-A911-2DBB8B650D35}" dt="2024-06-09T14:30:55.446" v="3101"/>
          <ac:spMkLst>
            <pc:docMk/>
            <pc:sldMk cId="2693247772" sldId="278"/>
            <ac:spMk id="22" creationId="{F9C2B249-B2A2-AC88-6A1B-CE50F488308A}"/>
          </ac:spMkLst>
        </pc:spChg>
        <pc:spChg chg="add mod">
          <ac:chgData name="Handy Arfiano Hastyawan" userId="e677cc07fa703c76" providerId="LiveId" clId="{18F97B3F-8E9F-43D0-A911-2DBB8B650D35}" dt="2024-06-09T16:14:20.869" v="4525"/>
          <ac:spMkLst>
            <pc:docMk/>
            <pc:sldMk cId="2693247772" sldId="278"/>
            <ac:spMk id="23" creationId="{282EECA3-9EC6-74A8-2D4F-9110203E07C2}"/>
          </ac:spMkLst>
        </pc:spChg>
        <pc:spChg chg="del">
          <ac:chgData name="Handy Arfiano Hastyawan" userId="e677cc07fa703c76" providerId="LiveId" clId="{18F97B3F-8E9F-43D0-A911-2DBB8B650D35}" dt="2024-06-09T14:20:08.545" v="2912" actId="478"/>
          <ac:spMkLst>
            <pc:docMk/>
            <pc:sldMk cId="2693247772" sldId="278"/>
            <ac:spMk id="24" creationId="{23A1F6F4-484A-3545-D745-A22C7B450DCB}"/>
          </ac:spMkLst>
        </pc:spChg>
        <pc:spChg chg="del">
          <ac:chgData name="Handy Arfiano Hastyawan" userId="e677cc07fa703c76" providerId="LiveId" clId="{18F97B3F-8E9F-43D0-A911-2DBB8B650D35}" dt="2024-06-09T14:20:21.707" v="2917" actId="478"/>
          <ac:spMkLst>
            <pc:docMk/>
            <pc:sldMk cId="2693247772" sldId="278"/>
            <ac:spMk id="25" creationId="{805890F1-9B26-D5FC-F3E7-41F19635642F}"/>
          </ac:spMkLst>
        </pc:spChg>
        <pc:spChg chg="del">
          <ac:chgData name="Handy Arfiano Hastyawan" userId="e677cc07fa703c76" providerId="LiveId" clId="{18F97B3F-8E9F-43D0-A911-2DBB8B650D35}" dt="2024-06-09T14:20:13.276" v="2915" actId="478"/>
          <ac:spMkLst>
            <pc:docMk/>
            <pc:sldMk cId="2693247772" sldId="278"/>
            <ac:spMk id="26" creationId="{D0FA7D29-A520-D667-B7CB-6EF8C416009A}"/>
          </ac:spMkLst>
        </pc:spChg>
        <pc:spChg chg="mod">
          <ac:chgData name="Handy Arfiano Hastyawan" userId="e677cc07fa703c76" providerId="LiveId" clId="{18F97B3F-8E9F-43D0-A911-2DBB8B650D35}" dt="2024-06-09T16:14:20.869" v="4525"/>
          <ac:spMkLst>
            <pc:docMk/>
            <pc:sldMk cId="2693247772" sldId="278"/>
            <ac:spMk id="32" creationId="{7F5A8C5E-FF7D-A864-A4B4-C1A985EF90CB}"/>
          </ac:spMkLst>
        </pc:spChg>
        <pc:spChg chg="mod">
          <ac:chgData name="Handy Arfiano Hastyawan" userId="e677cc07fa703c76" providerId="LiveId" clId="{18F97B3F-8E9F-43D0-A911-2DBB8B650D35}" dt="2024-06-09T16:14:20.869" v="4525"/>
          <ac:spMkLst>
            <pc:docMk/>
            <pc:sldMk cId="2693247772" sldId="278"/>
            <ac:spMk id="33" creationId="{1EDF2266-3CCC-38A6-958C-D6B539065952}"/>
          </ac:spMkLst>
        </pc:spChg>
        <pc:spChg chg="mod">
          <ac:chgData name="Handy Arfiano Hastyawan" userId="e677cc07fa703c76" providerId="LiveId" clId="{18F97B3F-8E9F-43D0-A911-2DBB8B650D35}" dt="2024-06-09T16:14:20.869" v="4525"/>
          <ac:spMkLst>
            <pc:docMk/>
            <pc:sldMk cId="2693247772" sldId="278"/>
            <ac:spMk id="34" creationId="{A23EC3B9-9F58-CC1A-8153-506750783E43}"/>
          </ac:spMkLst>
        </pc:spChg>
        <pc:spChg chg="mod">
          <ac:chgData name="Handy Arfiano Hastyawan" userId="e677cc07fa703c76" providerId="LiveId" clId="{18F97B3F-8E9F-43D0-A911-2DBB8B650D35}" dt="2024-06-09T16:14:20.869" v="4525"/>
          <ac:spMkLst>
            <pc:docMk/>
            <pc:sldMk cId="2693247772" sldId="278"/>
            <ac:spMk id="35" creationId="{6084144B-B2D5-F144-DE72-15B14696E94D}"/>
          </ac:spMkLst>
        </pc:spChg>
        <pc:spChg chg="mod">
          <ac:chgData name="Handy Arfiano Hastyawan" userId="e677cc07fa703c76" providerId="LiveId" clId="{18F97B3F-8E9F-43D0-A911-2DBB8B650D35}" dt="2024-06-09T16:14:20.869" v="4525"/>
          <ac:spMkLst>
            <pc:docMk/>
            <pc:sldMk cId="2693247772" sldId="278"/>
            <ac:spMk id="36" creationId="{15B3B76D-8074-0E33-6911-1F0922E4D06F}"/>
          </ac:spMkLst>
        </pc:spChg>
        <pc:spChg chg="mod">
          <ac:chgData name="Handy Arfiano Hastyawan" userId="e677cc07fa703c76" providerId="LiveId" clId="{18F97B3F-8E9F-43D0-A911-2DBB8B650D35}" dt="2024-06-09T16:14:20.869" v="4525"/>
          <ac:spMkLst>
            <pc:docMk/>
            <pc:sldMk cId="2693247772" sldId="278"/>
            <ac:spMk id="37" creationId="{F281FC97-D100-BB34-ECDE-7DD1FA432FE4}"/>
          </ac:spMkLst>
        </pc:spChg>
        <pc:spChg chg="mod">
          <ac:chgData name="Handy Arfiano Hastyawan" userId="e677cc07fa703c76" providerId="LiveId" clId="{18F97B3F-8E9F-43D0-A911-2DBB8B650D35}" dt="2024-06-09T16:14:20.869" v="4525"/>
          <ac:spMkLst>
            <pc:docMk/>
            <pc:sldMk cId="2693247772" sldId="278"/>
            <ac:spMk id="38" creationId="{6AB6F70F-657C-6E2C-9427-7D0A085EDC38}"/>
          </ac:spMkLst>
        </pc:spChg>
        <pc:spChg chg="mod">
          <ac:chgData name="Handy Arfiano Hastyawan" userId="e677cc07fa703c76" providerId="LiveId" clId="{18F97B3F-8E9F-43D0-A911-2DBB8B650D35}" dt="2024-06-09T16:14:20.869" v="4525"/>
          <ac:spMkLst>
            <pc:docMk/>
            <pc:sldMk cId="2693247772" sldId="278"/>
            <ac:spMk id="39" creationId="{F454EC58-3CB7-89FC-A32B-B4DEF1872444}"/>
          </ac:spMkLst>
        </pc:spChg>
        <pc:spChg chg="mod">
          <ac:chgData name="Handy Arfiano Hastyawan" userId="e677cc07fa703c76" providerId="LiveId" clId="{18F97B3F-8E9F-43D0-A911-2DBB8B650D35}" dt="2024-06-09T16:14:20.869" v="4525"/>
          <ac:spMkLst>
            <pc:docMk/>
            <pc:sldMk cId="2693247772" sldId="278"/>
            <ac:spMk id="40" creationId="{386506AE-48F4-9ECF-06C9-90B0AD7AC880}"/>
          </ac:spMkLst>
        </pc:spChg>
        <pc:spChg chg="mod">
          <ac:chgData name="Handy Arfiano Hastyawan" userId="e677cc07fa703c76" providerId="LiveId" clId="{18F97B3F-8E9F-43D0-A911-2DBB8B650D35}" dt="2024-06-09T16:14:20.869" v="4525"/>
          <ac:spMkLst>
            <pc:docMk/>
            <pc:sldMk cId="2693247772" sldId="278"/>
            <ac:spMk id="41" creationId="{9457C911-083D-D88A-2B86-A4E6DC36FDE5}"/>
          </ac:spMkLst>
        </pc:spChg>
        <pc:spChg chg="mod">
          <ac:chgData name="Handy Arfiano Hastyawan" userId="e677cc07fa703c76" providerId="LiveId" clId="{18F97B3F-8E9F-43D0-A911-2DBB8B650D35}" dt="2024-06-09T16:14:20.869" v="4525"/>
          <ac:spMkLst>
            <pc:docMk/>
            <pc:sldMk cId="2693247772" sldId="278"/>
            <ac:spMk id="42" creationId="{B8F35048-E388-F6C2-DD6D-E474E739625B}"/>
          </ac:spMkLst>
        </pc:spChg>
        <pc:spChg chg="mod">
          <ac:chgData name="Handy Arfiano Hastyawan" userId="e677cc07fa703c76" providerId="LiveId" clId="{18F97B3F-8E9F-43D0-A911-2DBB8B650D35}" dt="2024-06-09T16:14:20.869" v="4525"/>
          <ac:spMkLst>
            <pc:docMk/>
            <pc:sldMk cId="2693247772" sldId="278"/>
            <ac:spMk id="43" creationId="{8F6DFF04-481F-FB6F-91A6-D3C8E6206CE6}"/>
          </ac:spMkLst>
        </pc:spChg>
        <pc:spChg chg="mod">
          <ac:chgData name="Handy Arfiano Hastyawan" userId="e677cc07fa703c76" providerId="LiveId" clId="{18F97B3F-8E9F-43D0-A911-2DBB8B650D35}" dt="2024-06-09T16:14:20.869" v="4525"/>
          <ac:spMkLst>
            <pc:docMk/>
            <pc:sldMk cId="2693247772" sldId="278"/>
            <ac:spMk id="44" creationId="{E7749CD9-1F56-1A8F-D1B9-06E2DA212C60}"/>
          </ac:spMkLst>
        </pc:spChg>
        <pc:spChg chg="mod">
          <ac:chgData name="Handy Arfiano Hastyawan" userId="e677cc07fa703c76" providerId="LiveId" clId="{18F97B3F-8E9F-43D0-A911-2DBB8B650D35}" dt="2024-06-09T16:14:20.869" v="4525"/>
          <ac:spMkLst>
            <pc:docMk/>
            <pc:sldMk cId="2693247772" sldId="278"/>
            <ac:spMk id="45" creationId="{4B97E937-6D52-C056-C146-E427BA1ECB80}"/>
          </ac:spMkLst>
        </pc:spChg>
        <pc:spChg chg="mod">
          <ac:chgData name="Handy Arfiano Hastyawan" userId="e677cc07fa703c76" providerId="LiveId" clId="{18F97B3F-8E9F-43D0-A911-2DBB8B650D35}" dt="2024-06-09T16:14:20.869" v="4525"/>
          <ac:spMkLst>
            <pc:docMk/>
            <pc:sldMk cId="2693247772" sldId="278"/>
            <ac:spMk id="46" creationId="{D37D50DB-86E3-1BBF-D4AB-57B70E34F3FC}"/>
          </ac:spMkLst>
        </pc:spChg>
        <pc:spChg chg="mod">
          <ac:chgData name="Handy Arfiano Hastyawan" userId="e677cc07fa703c76" providerId="LiveId" clId="{18F97B3F-8E9F-43D0-A911-2DBB8B650D35}" dt="2024-06-09T16:14:20.869" v="4525"/>
          <ac:spMkLst>
            <pc:docMk/>
            <pc:sldMk cId="2693247772" sldId="278"/>
            <ac:spMk id="47" creationId="{13EDD9C7-19F7-877C-967E-673A3C110084}"/>
          </ac:spMkLst>
        </pc:spChg>
        <pc:spChg chg="mod">
          <ac:chgData name="Handy Arfiano Hastyawan" userId="e677cc07fa703c76" providerId="LiveId" clId="{18F97B3F-8E9F-43D0-A911-2DBB8B650D35}" dt="2024-06-09T16:14:20.869" v="4525"/>
          <ac:spMkLst>
            <pc:docMk/>
            <pc:sldMk cId="2693247772" sldId="278"/>
            <ac:spMk id="48" creationId="{FEA1C20B-CAB4-9BFE-559A-B574F17E279A}"/>
          </ac:spMkLst>
        </pc:spChg>
        <pc:spChg chg="mod">
          <ac:chgData name="Handy Arfiano Hastyawan" userId="e677cc07fa703c76" providerId="LiveId" clId="{18F97B3F-8E9F-43D0-A911-2DBB8B650D35}" dt="2024-06-09T16:14:20.869" v="4525"/>
          <ac:spMkLst>
            <pc:docMk/>
            <pc:sldMk cId="2693247772" sldId="278"/>
            <ac:spMk id="49" creationId="{B4502E6B-27C2-7002-8E53-B805CCEEBBF8}"/>
          </ac:spMkLst>
        </pc:spChg>
        <pc:spChg chg="mod">
          <ac:chgData name="Handy Arfiano Hastyawan" userId="e677cc07fa703c76" providerId="LiveId" clId="{18F97B3F-8E9F-43D0-A911-2DBB8B650D35}" dt="2024-06-09T16:14:20.869" v="4525"/>
          <ac:spMkLst>
            <pc:docMk/>
            <pc:sldMk cId="2693247772" sldId="278"/>
            <ac:spMk id="50" creationId="{87C9F5AA-535B-C875-F403-F56BB08E15E6}"/>
          </ac:spMkLst>
        </pc:spChg>
        <pc:spChg chg="mod">
          <ac:chgData name="Handy Arfiano Hastyawan" userId="e677cc07fa703c76" providerId="LiveId" clId="{18F97B3F-8E9F-43D0-A911-2DBB8B650D35}" dt="2024-06-09T16:14:20.869" v="4525"/>
          <ac:spMkLst>
            <pc:docMk/>
            <pc:sldMk cId="2693247772" sldId="278"/>
            <ac:spMk id="51" creationId="{4C31936A-C6EE-CB0F-FE25-69B33C4ADD25}"/>
          </ac:spMkLst>
        </pc:spChg>
        <pc:spChg chg="mod">
          <ac:chgData name="Handy Arfiano Hastyawan" userId="e677cc07fa703c76" providerId="LiveId" clId="{18F97B3F-8E9F-43D0-A911-2DBB8B650D35}" dt="2024-06-09T16:14:20.869" v="4525"/>
          <ac:spMkLst>
            <pc:docMk/>
            <pc:sldMk cId="2693247772" sldId="278"/>
            <ac:spMk id="52" creationId="{215EF90C-72FE-6EFD-D18C-70C306D081B0}"/>
          </ac:spMkLst>
        </pc:spChg>
        <pc:spChg chg="mod">
          <ac:chgData name="Handy Arfiano Hastyawan" userId="e677cc07fa703c76" providerId="LiveId" clId="{18F97B3F-8E9F-43D0-A911-2DBB8B650D35}" dt="2024-06-09T16:14:20.869" v="4525"/>
          <ac:spMkLst>
            <pc:docMk/>
            <pc:sldMk cId="2693247772" sldId="278"/>
            <ac:spMk id="57" creationId="{447CB0F3-225D-F1DF-0D26-3617B1667DD7}"/>
          </ac:spMkLst>
        </pc:spChg>
        <pc:spChg chg="mod">
          <ac:chgData name="Handy Arfiano Hastyawan" userId="e677cc07fa703c76" providerId="LiveId" clId="{18F97B3F-8E9F-43D0-A911-2DBB8B650D35}" dt="2024-06-09T16:14:20.869" v="4525"/>
          <ac:spMkLst>
            <pc:docMk/>
            <pc:sldMk cId="2693247772" sldId="278"/>
            <ac:spMk id="58" creationId="{0B46CBA8-5455-D64D-D3A2-8BD6FED9D4CE}"/>
          </ac:spMkLst>
        </pc:spChg>
        <pc:spChg chg="mod">
          <ac:chgData name="Handy Arfiano Hastyawan" userId="e677cc07fa703c76" providerId="LiveId" clId="{18F97B3F-8E9F-43D0-A911-2DBB8B650D35}" dt="2024-06-09T16:14:20.869" v="4525"/>
          <ac:spMkLst>
            <pc:docMk/>
            <pc:sldMk cId="2693247772" sldId="278"/>
            <ac:spMk id="59" creationId="{84BA557E-BA48-0517-AD17-871EFFE11510}"/>
          </ac:spMkLst>
        </pc:spChg>
        <pc:spChg chg="mod">
          <ac:chgData name="Handy Arfiano Hastyawan" userId="e677cc07fa703c76" providerId="LiveId" clId="{18F97B3F-8E9F-43D0-A911-2DBB8B650D35}" dt="2024-06-09T16:14:20.869" v="4525"/>
          <ac:spMkLst>
            <pc:docMk/>
            <pc:sldMk cId="2693247772" sldId="278"/>
            <ac:spMk id="60" creationId="{9DB3974D-6FE6-907F-0C46-51C643E162EE}"/>
          </ac:spMkLst>
        </pc:spChg>
        <pc:spChg chg="mod">
          <ac:chgData name="Handy Arfiano Hastyawan" userId="e677cc07fa703c76" providerId="LiveId" clId="{18F97B3F-8E9F-43D0-A911-2DBB8B650D35}" dt="2024-06-09T16:14:20.869" v="4525"/>
          <ac:spMkLst>
            <pc:docMk/>
            <pc:sldMk cId="2693247772" sldId="278"/>
            <ac:spMk id="61" creationId="{34F4C739-4D3C-7EBF-0596-491FF424ED79}"/>
          </ac:spMkLst>
        </pc:spChg>
        <pc:spChg chg="mod">
          <ac:chgData name="Handy Arfiano Hastyawan" userId="e677cc07fa703c76" providerId="LiveId" clId="{18F97B3F-8E9F-43D0-A911-2DBB8B650D35}" dt="2024-06-09T16:14:20.869" v="4525"/>
          <ac:spMkLst>
            <pc:docMk/>
            <pc:sldMk cId="2693247772" sldId="278"/>
            <ac:spMk id="62" creationId="{4CE27CDF-A058-C142-64F2-640503DDDC77}"/>
          </ac:spMkLst>
        </pc:spChg>
        <pc:spChg chg="mod">
          <ac:chgData name="Handy Arfiano Hastyawan" userId="e677cc07fa703c76" providerId="LiveId" clId="{18F97B3F-8E9F-43D0-A911-2DBB8B650D35}" dt="2024-06-09T16:14:20.869" v="4525"/>
          <ac:spMkLst>
            <pc:docMk/>
            <pc:sldMk cId="2693247772" sldId="278"/>
            <ac:spMk id="63" creationId="{432E4558-4E12-7CCE-EC7A-22C2EF8B8D55}"/>
          </ac:spMkLst>
        </pc:spChg>
        <pc:spChg chg="mod">
          <ac:chgData name="Handy Arfiano Hastyawan" userId="e677cc07fa703c76" providerId="LiveId" clId="{18F97B3F-8E9F-43D0-A911-2DBB8B650D35}" dt="2024-06-09T16:14:20.869" v="4525"/>
          <ac:spMkLst>
            <pc:docMk/>
            <pc:sldMk cId="2693247772" sldId="278"/>
            <ac:spMk id="64" creationId="{C48FCA9B-F8E3-7A60-9E7B-BD96411C89AB}"/>
          </ac:spMkLst>
        </pc:spChg>
        <pc:spChg chg="mod">
          <ac:chgData name="Handy Arfiano Hastyawan" userId="e677cc07fa703c76" providerId="LiveId" clId="{18F97B3F-8E9F-43D0-A911-2DBB8B650D35}" dt="2024-06-09T16:14:20.869" v="4525"/>
          <ac:spMkLst>
            <pc:docMk/>
            <pc:sldMk cId="2693247772" sldId="278"/>
            <ac:spMk id="65" creationId="{94FFAC77-F012-1E72-4AC8-A1791502EA92}"/>
          </ac:spMkLst>
        </pc:spChg>
        <pc:spChg chg="mod">
          <ac:chgData name="Handy Arfiano Hastyawan" userId="e677cc07fa703c76" providerId="LiveId" clId="{18F97B3F-8E9F-43D0-A911-2DBB8B650D35}" dt="2024-06-09T16:14:20.869" v="4525"/>
          <ac:spMkLst>
            <pc:docMk/>
            <pc:sldMk cId="2693247772" sldId="278"/>
            <ac:spMk id="66" creationId="{8CBD1BBC-6902-7E1F-D167-EAF0754830E3}"/>
          </ac:spMkLst>
        </pc:spChg>
        <pc:spChg chg="mod">
          <ac:chgData name="Handy Arfiano Hastyawan" userId="e677cc07fa703c76" providerId="LiveId" clId="{18F97B3F-8E9F-43D0-A911-2DBB8B650D35}" dt="2024-06-09T16:14:20.869" v="4525"/>
          <ac:spMkLst>
            <pc:docMk/>
            <pc:sldMk cId="2693247772" sldId="278"/>
            <ac:spMk id="67" creationId="{1BF68A9E-3B45-490B-6D1C-75958F6CBD48}"/>
          </ac:spMkLst>
        </pc:spChg>
        <pc:spChg chg="mod">
          <ac:chgData name="Handy Arfiano Hastyawan" userId="e677cc07fa703c76" providerId="LiveId" clId="{18F97B3F-8E9F-43D0-A911-2DBB8B650D35}" dt="2024-06-09T16:14:20.869" v="4525"/>
          <ac:spMkLst>
            <pc:docMk/>
            <pc:sldMk cId="2693247772" sldId="278"/>
            <ac:spMk id="68" creationId="{49227218-AEA2-921B-6C91-B42ADADF3FAF}"/>
          </ac:spMkLst>
        </pc:spChg>
        <pc:spChg chg="mod">
          <ac:chgData name="Handy Arfiano Hastyawan" userId="e677cc07fa703c76" providerId="LiveId" clId="{18F97B3F-8E9F-43D0-A911-2DBB8B650D35}" dt="2024-06-09T16:14:20.869" v="4525"/>
          <ac:spMkLst>
            <pc:docMk/>
            <pc:sldMk cId="2693247772" sldId="278"/>
            <ac:spMk id="69" creationId="{3D93E547-3FF0-AFFE-D2AA-6D3C338155DC}"/>
          </ac:spMkLst>
        </pc:spChg>
        <pc:spChg chg="mod">
          <ac:chgData name="Handy Arfiano Hastyawan" userId="e677cc07fa703c76" providerId="LiveId" clId="{18F97B3F-8E9F-43D0-A911-2DBB8B650D35}" dt="2024-06-09T16:14:20.869" v="4525"/>
          <ac:spMkLst>
            <pc:docMk/>
            <pc:sldMk cId="2693247772" sldId="278"/>
            <ac:spMk id="70" creationId="{191FCCE1-DDF2-8719-ECF4-BC48345E8EE8}"/>
          </ac:spMkLst>
        </pc:spChg>
        <pc:spChg chg="mod">
          <ac:chgData name="Handy Arfiano Hastyawan" userId="e677cc07fa703c76" providerId="LiveId" clId="{18F97B3F-8E9F-43D0-A911-2DBB8B650D35}" dt="2024-06-09T16:14:20.869" v="4525"/>
          <ac:spMkLst>
            <pc:docMk/>
            <pc:sldMk cId="2693247772" sldId="278"/>
            <ac:spMk id="71" creationId="{828325B0-E5A8-0610-6721-3E5C908105FF}"/>
          </ac:spMkLst>
        </pc:spChg>
        <pc:spChg chg="mod">
          <ac:chgData name="Handy Arfiano Hastyawan" userId="e677cc07fa703c76" providerId="LiveId" clId="{18F97B3F-8E9F-43D0-A911-2DBB8B650D35}" dt="2024-06-09T16:14:20.869" v="4525"/>
          <ac:spMkLst>
            <pc:docMk/>
            <pc:sldMk cId="2693247772" sldId="278"/>
            <ac:spMk id="72" creationId="{78571FCB-8B74-1BD6-C854-E93095BE1921}"/>
          </ac:spMkLst>
        </pc:spChg>
        <pc:spChg chg="mod">
          <ac:chgData name="Handy Arfiano Hastyawan" userId="e677cc07fa703c76" providerId="LiveId" clId="{18F97B3F-8E9F-43D0-A911-2DBB8B650D35}" dt="2024-06-09T16:14:20.869" v="4525"/>
          <ac:spMkLst>
            <pc:docMk/>
            <pc:sldMk cId="2693247772" sldId="278"/>
            <ac:spMk id="73" creationId="{68532F86-FAED-1C84-0EEE-17A54C114004}"/>
          </ac:spMkLst>
        </pc:spChg>
        <pc:spChg chg="mod">
          <ac:chgData name="Handy Arfiano Hastyawan" userId="e677cc07fa703c76" providerId="LiveId" clId="{18F97B3F-8E9F-43D0-A911-2DBB8B650D35}" dt="2024-06-09T16:14:20.869" v="4525"/>
          <ac:spMkLst>
            <pc:docMk/>
            <pc:sldMk cId="2693247772" sldId="278"/>
            <ac:spMk id="74" creationId="{4ACC9C88-B137-5689-614D-45FE0E88CC9E}"/>
          </ac:spMkLst>
        </pc:spChg>
        <pc:spChg chg="mod">
          <ac:chgData name="Handy Arfiano Hastyawan" userId="e677cc07fa703c76" providerId="LiveId" clId="{18F97B3F-8E9F-43D0-A911-2DBB8B650D35}" dt="2024-06-09T16:14:20.869" v="4525"/>
          <ac:spMkLst>
            <pc:docMk/>
            <pc:sldMk cId="2693247772" sldId="278"/>
            <ac:spMk id="75" creationId="{E27FBFBB-F66A-78CF-5B35-2135B24D7EED}"/>
          </ac:spMkLst>
        </pc:spChg>
        <pc:spChg chg="mod">
          <ac:chgData name="Handy Arfiano Hastyawan" userId="e677cc07fa703c76" providerId="LiveId" clId="{18F97B3F-8E9F-43D0-A911-2DBB8B650D35}" dt="2024-06-09T16:14:20.869" v="4525"/>
          <ac:spMkLst>
            <pc:docMk/>
            <pc:sldMk cId="2693247772" sldId="278"/>
            <ac:spMk id="76" creationId="{0229161E-0C4B-51FA-C284-469F4AD20C12}"/>
          </ac:spMkLst>
        </pc:spChg>
        <pc:spChg chg="mod">
          <ac:chgData name="Handy Arfiano Hastyawan" userId="e677cc07fa703c76" providerId="LiveId" clId="{18F97B3F-8E9F-43D0-A911-2DBB8B650D35}" dt="2024-06-09T16:14:20.869" v="4525"/>
          <ac:spMkLst>
            <pc:docMk/>
            <pc:sldMk cId="2693247772" sldId="278"/>
            <ac:spMk id="77" creationId="{D75A01E5-3DB6-9162-701B-38575B600DC6}"/>
          </ac:spMkLst>
        </pc:spChg>
        <pc:spChg chg="mod">
          <ac:chgData name="Handy Arfiano Hastyawan" userId="e677cc07fa703c76" providerId="LiveId" clId="{18F97B3F-8E9F-43D0-A911-2DBB8B650D35}" dt="2024-06-09T16:14:20.869" v="4525"/>
          <ac:spMkLst>
            <pc:docMk/>
            <pc:sldMk cId="2693247772" sldId="278"/>
            <ac:spMk id="82" creationId="{3237F1FC-A68C-D4C8-662A-0CBA70106DC9}"/>
          </ac:spMkLst>
        </pc:spChg>
        <pc:spChg chg="mod">
          <ac:chgData name="Handy Arfiano Hastyawan" userId="e677cc07fa703c76" providerId="LiveId" clId="{18F97B3F-8E9F-43D0-A911-2DBB8B650D35}" dt="2024-06-09T16:14:20.869" v="4525"/>
          <ac:spMkLst>
            <pc:docMk/>
            <pc:sldMk cId="2693247772" sldId="278"/>
            <ac:spMk id="83" creationId="{10D12810-FECD-19A1-2F60-A26114B5AE20}"/>
          </ac:spMkLst>
        </pc:spChg>
        <pc:spChg chg="mod">
          <ac:chgData name="Handy Arfiano Hastyawan" userId="e677cc07fa703c76" providerId="LiveId" clId="{18F97B3F-8E9F-43D0-A911-2DBB8B650D35}" dt="2024-06-09T16:14:20.869" v="4525"/>
          <ac:spMkLst>
            <pc:docMk/>
            <pc:sldMk cId="2693247772" sldId="278"/>
            <ac:spMk id="84" creationId="{289AE814-7A2D-189A-9B52-73DD2045CE19}"/>
          </ac:spMkLst>
        </pc:spChg>
        <pc:spChg chg="mod">
          <ac:chgData name="Handy Arfiano Hastyawan" userId="e677cc07fa703c76" providerId="LiveId" clId="{18F97B3F-8E9F-43D0-A911-2DBB8B650D35}" dt="2024-06-09T16:14:20.869" v="4525"/>
          <ac:spMkLst>
            <pc:docMk/>
            <pc:sldMk cId="2693247772" sldId="278"/>
            <ac:spMk id="85" creationId="{4E2ADDC6-4223-4C5A-06A7-933C7873FF10}"/>
          </ac:spMkLst>
        </pc:spChg>
        <pc:spChg chg="mod">
          <ac:chgData name="Handy Arfiano Hastyawan" userId="e677cc07fa703c76" providerId="LiveId" clId="{18F97B3F-8E9F-43D0-A911-2DBB8B650D35}" dt="2024-06-09T16:14:20.869" v="4525"/>
          <ac:spMkLst>
            <pc:docMk/>
            <pc:sldMk cId="2693247772" sldId="278"/>
            <ac:spMk id="86" creationId="{8E82E34F-EFA3-3411-5F3F-062AF3530CFF}"/>
          </ac:spMkLst>
        </pc:spChg>
        <pc:spChg chg="mod">
          <ac:chgData name="Handy Arfiano Hastyawan" userId="e677cc07fa703c76" providerId="LiveId" clId="{18F97B3F-8E9F-43D0-A911-2DBB8B650D35}" dt="2024-06-09T16:14:20.869" v="4525"/>
          <ac:spMkLst>
            <pc:docMk/>
            <pc:sldMk cId="2693247772" sldId="278"/>
            <ac:spMk id="87" creationId="{E0522ECB-21DC-4E30-B175-C3EE394112F3}"/>
          </ac:spMkLst>
        </pc:spChg>
        <pc:spChg chg="mod">
          <ac:chgData name="Handy Arfiano Hastyawan" userId="e677cc07fa703c76" providerId="LiveId" clId="{18F97B3F-8E9F-43D0-A911-2DBB8B650D35}" dt="2024-06-09T16:14:20.869" v="4525"/>
          <ac:spMkLst>
            <pc:docMk/>
            <pc:sldMk cId="2693247772" sldId="278"/>
            <ac:spMk id="88" creationId="{B64E7D70-49D5-436A-FE3F-22DC50FB8059}"/>
          </ac:spMkLst>
        </pc:spChg>
        <pc:spChg chg="mod">
          <ac:chgData name="Handy Arfiano Hastyawan" userId="e677cc07fa703c76" providerId="LiveId" clId="{18F97B3F-8E9F-43D0-A911-2DBB8B650D35}" dt="2024-06-09T16:14:20.869" v="4525"/>
          <ac:spMkLst>
            <pc:docMk/>
            <pc:sldMk cId="2693247772" sldId="278"/>
            <ac:spMk id="89" creationId="{D27BB31D-AA27-BBB6-77C7-CFD7D2311E4D}"/>
          </ac:spMkLst>
        </pc:spChg>
        <pc:spChg chg="mod">
          <ac:chgData name="Handy Arfiano Hastyawan" userId="e677cc07fa703c76" providerId="LiveId" clId="{18F97B3F-8E9F-43D0-A911-2DBB8B650D35}" dt="2024-06-09T16:14:20.869" v="4525"/>
          <ac:spMkLst>
            <pc:docMk/>
            <pc:sldMk cId="2693247772" sldId="278"/>
            <ac:spMk id="90" creationId="{4A6C08F1-CBE9-21C1-2826-7E12F6C78C8D}"/>
          </ac:spMkLst>
        </pc:spChg>
        <pc:spChg chg="mod">
          <ac:chgData name="Handy Arfiano Hastyawan" userId="e677cc07fa703c76" providerId="LiveId" clId="{18F97B3F-8E9F-43D0-A911-2DBB8B650D35}" dt="2024-06-09T16:14:20.869" v="4525"/>
          <ac:spMkLst>
            <pc:docMk/>
            <pc:sldMk cId="2693247772" sldId="278"/>
            <ac:spMk id="91" creationId="{8BB729B6-7143-4366-87B9-8EB5E4EC247E}"/>
          </ac:spMkLst>
        </pc:spChg>
        <pc:spChg chg="mod">
          <ac:chgData name="Handy Arfiano Hastyawan" userId="e677cc07fa703c76" providerId="LiveId" clId="{18F97B3F-8E9F-43D0-A911-2DBB8B650D35}" dt="2024-06-09T16:14:20.869" v="4525"/>
          <ac:spMkLst>
            <pc:docMk/>
            <pc:sldMk cId="2693247772" sldId="278"/>
            <ac:spMk id="92" creationId="{D576870A-BAD0-FB4D-25DE-4C780613D06D}"/>
          </ac:spMkLst>
        </pc:spChg>
        <pc:spChg chg="mod">
          <ac:chgData name="Handy Arfiano Hastyawan" userId="e677cc07fa703c76" providerId="LiveId" clId="{18F97B3F-8E9F-43D0-A911-2DBB8B650D35}" dt="2024-06-09T16:14:20.869" v="4525"/>
          <ac:spMkLst>
            <pc:docMk/>
            <pc:sldMk cId="2693247772" sldId="278"/>
            <ac:spMk id="93" creationId="{007C5FC5-DCE7-778A-3D9C-32B0EF6101A1}"/>
          </ac:spMkLst>
        </pc:spChg>
        <pc:spChg chg="mod">
          <ac:chgData name="Handy Arfiano Hastyawan" userId="e677cc07fa703c76" providerId="LiveId" clId="{18F97B3F-8E9F-43D0-A911-2DBB8B650D35}" dt="2024-06-09T16:14:20.869" v="4525"/>
          <ac:spMkLst>
            <pc:docMk/>
            <pc:sldMk cId="2693247772" sldId="278"/>
            <ac:spMk id="94" creationId="{6A3864B4-8532-2DF0-BC88-22DBF193C118}"/>
          </ac:spMkLst>
        </pc:spChg>
        <pc:spChg chg="mod">
          <ac:chgData name="Handy Arfiano Hastyawan" userId="e677cc07fa703c76" providerId="LiveId" clId="{18F97B3F-8E9F-43D0-A911-2DBB8B650D35}" dt="2024-06-09T16:14:20.869" v="4525"/>
          <ac:spMkLst>
            <pc:docMk/>
            <pc:sldMk cId="2693247772" sldId="278"/>
            <ac:spMk id="95" creationId="{10E8C6F5-D1B4-3D6E-2901-CEF356A83AF1}"/>
          </ac:spMkLst>
        </pc:spChg>
        <pc:spChg chg="mod">
          <ac:chgData name="Handy Arfiano Hastyawan" userId="e677cc07fa703c76" providerId="LiveId" clId="{18F97B3F-8E9F-43D0-A911-2DBB8B650D35}" dt="2024-06-09T16:14:20.869" v="4525"/>
          <ac:spMkLst>
            <pc:docMk/>
            <pc:sldMk cId="2693247772" sldId="278"/>
            <ac:spMk id="96" creationId="{3D496B84-528F-91CE-F1CD-8509DA59EEF3}"/>
          </ac:spMkLst>
        </pc:spChg>
        <pc:spChg chg="mod">
          <ac:chgData name="Handy Arfiano Hastyawan" userId="e677cc07fa703c76" providerId="LiveId" clId="{18F97B3F-8E9F-43D0-A911-2DBB8B650D35}" dt="2024-06-09T16:14:20.869" v="4525"/>
          <ac:spMkLst>
            <pc:docMk/>
            <pc:sldMk cId="2693247772" sldId="278"/>
            <ac:spMk id="97" creationId="{3391E078-8B62-B907-9B4E-9AA9BFFF5CE8}"/>
          </ac:spMkLst>
        </pc:spChg>
        <pc:spChg chg="mod">
          <ac:chgData name="Handy Arfiano Hastyawan" userId="e677cc07fa703c76" providerId="LiveId" clId="{18F97B3F-8E9F-43D0-A911-2DBB8B650D35}" dt="2024-06-09T16:14:20.869" v="4525"/>
          <ac:spMkLst>
            <pc:docMk/>
            <pc:sldMk cId="2693247772" sldId="278"/>
            <ac:spMk id="98" creationId="{4CD2D0D2-4DDB-2B77-5758-CE5916576C7A}"/>
          </ac:spMkLst>
        </pc:spChg>
        <pc:spChg chg="mod">
          <ac:chgData name="Handy Arfiano Hastyawan" userId="e677cc07fa703c76" providerId="LiveId" clId="{18F97B3F-8E9F-43D0-A911-2DBB8B650D35}" dt="2024-06-09T16:14:20.869" v="4525"/>
          <ac:spMkLst>
            <pc:docMk/>
            <pc:sldMk cId="2693247772" sldId="278"/>
            <ac:spMk id="99" creationId="{967FC61A-AC34-464C-5662-30999D051751}"/>
          </ac:spMkLst>
        </pc:spChg>
        <pc:spChg chg="mod">
          <ac:chgData name="Handy Arfiano Hastyawan" userId="e677cc07fa703c76" providerId="LiveId" clId="{18F97B3F-8E9F-43D0-A911-2DBB8B650D35}" dt="2024-06-09T16:14:20.869" v="4525"/>
          <ac:spMkLst>
            <pc:docMk/>
            <pc:sldMk cId="2693247772" sldId="278"/>
            <ac:spMk id="100" creationId="{6228A928-722C-89F6-E5C2-2886C41D61D3}"/>
          </ac:spMkLst>
        </pc:spChg>
        <pc:spChg chg="mod">
          <ac:chgData name="Handy Arfiano Hastyawan" userId="e677cc07fa703c76" providerId="LiveId" clId="{18F97B3F-8E9F-43D0-A911-2DBB8B650D35}" dt="2024-06-09T16:14:20.869" v="4525"/>
          <ac:spMkLst>
            <pc:docMk/>
            <pc:sldMk cId="2693247772" sldId="278"/>
            <ac:spMk id="101" creationId="{0ACF335F-58DF-DB0B-E0E1-68485F090F71}"/>
          </ac:spMkLst>
        </pc:spChg>
        <pc:spChg chg="mod">
          <ac:chgData name="Handy Arfiano Hastyawan" userId="e677cc07fa703c76" providerId="LiveId" clId="{18F97B3F-8E9F-43D0-A911-2DBB8B650D35}" dt="2024-06-09T16:14:20.869" v="4525"/>
          <ac:spMkLst>
            <pc:docMk/>
            <pc:sldMk cId="2693247772" sldId="278"/>
            <ac:spMk id="102" creationId="{E1B192FB-A87A-92F7-F83C-62B72C7DB7E6}"/>
          </ac:spMkLst>
        </pc:spChg>
        <pc:spChg chg="mod">
          <ac:chgData name="Handy Arfiano Hastyawan" userId="e677cc07fa703c76" providerId="LiveId" clId="{18F97B3F-8E9F-43D0-A911-2DBB8B650D35}" dt="2024-06-09T16:14:20.869" v="4525"/>
          <ac:spMkLst>
            <pc:docMk/>
            <pc:sldMk cId="2693247772" sldId="278"/>
            <ac:spMk id="111" creationId="{9D775BFC-0BB1-A61A-105C-46204FACAF19}"/>
          </ac:spMkLst>
        </pc:spChg>
        <pc:spChg chg="mod">
          <ac:chgData name="Handy Arfiano Hastyawan" userId="e677cc07fa703c76" providerId="LiveId" clId="{18F97B3F-8E9F-43D0-A911-2DBB8B650D35}" dt="2024-06-09T16:14:20.869" v="4525"/>
          <ac:spMkLst>
            <pc:docMk/>
            <pc:sldMk cId="2693247772" sldId="278"/>
            <ac:spMk id="112" creationId="{4C04615B-309D-D418-3912-B3F0BF4A1593}"/>
          </ac:spMkLst>
        </pc:spChg>
        <pc:spChg chg="mod">
          <ac:chgData name="Handy Arfiano Hastyawan" userId="e677cc07fa703c76" providerId="LiveId" clId="{18F97B3F-8E9F-43D0-A911-2DBB8B650D35}" dt="2024-06-09T16:14:20.869" v="4525"/>
          <ac:spMkLst>
            <pc:docMk/>
            <pc:sldMk cId="2693247772" sldId="278"/>
            <ac:spMk id="113" creationId="{C841BB7F-E1B6-B5B2-715E-4443F7120E9C}"/>
          </ac:spMkLst>
        </pc:spChg>
        <pc:spChg chg="mod">
          <ac:chgData name="Handy Arfiano Hastyawan" userId="e677cc07fa703c76" providerId="LiveId" clId="{18F97B3F-8E9F-43D0-A911-2DBB8B650D35}" dt="2024-06-09T16:14:20.869" v="4525"/>
          <ac:spMkLst>
            <pc:docMk/>
            <pc:sldMk cId="2693247772" sldId="278"/>
            <ac:spMk id="114" creationId="{2B6AD44C-0F59-6B19-9551-75FC9105C162}"/>
          </ac:spMkLst>
        </pc:spChg>
        <pc:spChg chg="mod">
          <ac:chgData name="Handy Arfiano Hastyawan" userId="e677cc07fa703c76" providerId="LiveId" clId="{18F97B3F-8E9F-43D0-A911-2DBB8B650D35}" dt="2024-06-09T16:14:20.869" v="4525"/>
          <ac:spMkLst>
            <pc:docMk/>
            <pc:sldMk cId="2693247772" sldId="278"/>
            <ac:spMk id="115" creationId="{77190AF7-1DB5-2A42-5F17-EFC79FC43BC1}"/>
          </ac:spMkLst>
        </pc:spChg>
        <pc:spChg chg="mod">
          <ac:chgData name="Handy Arfiano Hastyawan" userId="e677cc07fa703c76" providerId="LiveId" clId="{18F97B3F-8E9F-43D0-A911-2DBB8B650D35}" dt="2024-06-09T16:14:20.869" v="4525"/>
          <ac:spMkLst>
            <pc:docMk/>
            <pc:sldMk cId="2693247772" sldId="278"/>
            <ac:spMk id="116" creationId="{2B5A9A4C-54D8-2054-9343-FABCA856B9DD}"/>
          </ac:spMkLst>
        </pc:spChg>
        <pc:spChg chg="mod">
          <ac:chgData name="Handy Arfiano Hastyawan" userId="e677cc07fa703c76" providerId="LiveId" clId="{18F97B3F-8E9F-43D0-A911-2DBB8B650D35}" dt="2024-06-09T16:14:20.869" v="4525"/>
          <ac:spMkLst>
            <pc:docMk/>
            <pc:sldMk cId="2693247772" sldId="278"/>
            <ac:spMk id="117" creationId="{52654CA2-48B2-178C-5DAC-72D070FDF494}"/>
          </ac:spMkLst>
        </pc:spChg>
        <pc:spChg chg="mod">
          <ac:chgData name="Handy Arfiano Hastyawan" userId="e677cc07fa703c76" providerId="LiveId" clId="{18F97B3F-8E9F-43D0-A911-2DBB8B650D35}" dt="2024-06-09T16:14:20.869" v="4525"/>
          <ac:spMkLst>
            <pc:docMk/>
            <pc:sldMk cId="2693247772" sldId="278"/>
            <ac:spMk id="118" creationId="{6FD99A1D-8138-0DED-D2C7-65C204F8FF1F}"/>
          </ac:spMkLst>
        </pc:spChg>
        <pc:spChg chg="mod">
          <ac:chgData name="Handy Arfiano Hastyawan" userId="e677cc07fa703c76" providerId="LiveId" clId="{18F97B3F-8E9F-43D0-A911-2DBB8B650D35}" dt="2024-06-09T16:14:20.869" v="4525"/>
          <ac:spMkLst>
            <pc:docMk/>
            <pc:sldMk cId="2693247772" sldId="278"/>
            <ac:spMk id="119" creationId="{0227256B-E15E-9CCF-3AE3-3C44D5A38CD7}"/>
          </ac:spMkLst>
        </pc:spChg>
        <pc:spChg chg="mod">
          <ac:chgData name="Handy Arfiano Hastyawan" userId="e677cc07fa703c76" providerId="LiveId" clId="{18F97B3F-8E9F-43D0-A911-2DBB8B650D35}" dt="2024-06-09T16:14:20.869" v="4525"/>
          <ac:spMkLst>
            <pc:docMk/>
            <pc:sldMk cId="2693247772" sldId="278"/>
            <ac:spMk id="120" creationId="{C0627FC5-61BE-8E33-D861-03169AE8EEBB}"/>
          </ac:spMkLst>
        </pc:spChg>
        <pc:spChg chg="mod">
          <ac:chgData name="Handy Arfiano Hastyawan" userId="e677cc07fa703c76" providerId="LiveId" clId="{18F97B3F-8E9F-43D0-A911-2DBB8B650D35}" dt="2024-06-09T16:14:20.869" v="4525"/>
          <ac:spMkLst>
            <pc:docMk/>
            <pc:sldMk cId="2693247772" sldId="278"/>
            <ac:spMk id="121" creationId="{4715ECF3-905E-8F38-68AB-91556E0C95D6}"/>
          </ac:spMkLst>
        </pc:spChg>
        <pc:spChg chg="mod">
          <ac:chgData name="Handy Arfiano Hastyawan" userId="e677cc07fa703c76" providerId="LiveId" clId="{18F97B3F-8E9F-43D0-A911-2DBB8B650D35}" dt="2024-06-09T16:14:20.869" v="4525"/>
          <ac:spMkLst>
            <pc:docMk/>
            <pc:sldMk cId="2693247772" sldId="278"/>
            <ac:spMk id="122" creationId="{5C6AC4F7-D7A1-A923-3FF3-D084AC7F86F0}"/>
          </ac:spMkLst>
        </pc:spChg>
        <pc:spChg chg="mod">
          <ac:chgData name="Handy Arfiano Hastyawan" userId="e677cc07fa703c76" providerId="LiveId" clId="{18F97B3F-8E9F-43D0-A911-2DBB8B650D35}" dt="2024-06-09T16:14:20.869" v="4525"/>
          <ac:spMkLst>
            <pc:docMk/>
            <pc:sldMk cId="2693247772" sldId="278"/>
            <ac:spMk id="123" creationId="{6C7F730C-BED2-7B2B-650E-07248B650B31}"/>
          </ac:spMkLst>
        </pc:spChg>
        <pc:spChg chg="mod">
          <ac:chgData name="Handy Arfiano Hastyawan" userId="e677cc07fa703c76" providerId="LiveId" clId="{18F97B3F-8E9F-43D0-A911-2DBB8B650D35}" dt="2024-06-09T16:14:20.869" v="4525"/>
          <ac:spMkLst>
            <pc:docMk/>
            <pc:sldMk cId="2693247772" sldId="278"/>
            <ac:spMk id="124" creationId="{64A71667-8862-505D-CCB7-45141AB7EAC2}"/>
          </ac:spMkLst>
        </pc:spChg>
        <pc:spChg chg="mod">
          <ac:chgData name="Handy Arfiano Hastyawan" userId="e677cc07fa703c76" providerId="LiveId" clId="{18F97B3F-8E9F-43D0-A911-2DBB8B650D35}" dt="2024-06-09T16:14:20.869" v="4525"/>
          <ac:spMkLst>
            <pc:docMk/>
            <pc:sldMk cId="2693247772" sldId="278"/>
            <ac:spMk id="125" creationId="{962F9012-D218-BF93-518E-68BD610D0EC0}"/>
          </ac:spMkLst>
        </pc:spChg>
        <pc:spChg chg="mod">
          <ac:chgData name="Handy Arfiano Hastyawan" userId="e677cc07fa703c76" providerId="LiveId" clId="{18F97B3F-8E9F-43D0-A911-2DBB8B650D35}" dt="2024-06-09T16:14:20.869" v="4525"/>
          <ac:spMkLst>
            <pc:docMk/>
            <pc:sldMk cId="2693247772" sldId="278"/>
            <ac:spMk id="126" creationId="{785270B6-66A2-0944-0A14-069F05D44FBA}"/>
          </ac:spMkLst>
        </pc:spChg>
        <pc:spChg chg="mod">
          <ac:chgData name="Handy Arfiano Hastyawan" userId="e677cc07fa703c76" providerId="LiveId" clId="{18F97B3F-8E9F-43D0-A911-2DBB8B650D35}" dt="2024-06-09T16:14:20.869" v="4525"/>
          <ac:spMkLst>
            <pc:docMk/>
            <pc:sldMk cId="2693247772" sldId="278"/>
            <ac:spMk id="127" creationId="{C5F543C3-6BF4-13E7-5FAD-58ADD26014F5}"/>
          </ac:spMkLst>
        </pc:spChg>
        <pc:spChg chg="mod">
          <ac:chgData name="Handy Arfiano Hastyawan" userId="e677cc07fa703c76" providerId="LiveId" clId="{18F97B3F-8E9F-43D0-A911-2DBB8B650D35}" dt="2024-06-09T16:14:20.869" v="4525"/>
          <ac:spMkLst>
            <pc:docMk/>
            <pc:sldMk cId="2693247772" sldId="278"/>
            <ac:spMk id="128" creationId="{62EEF2CF-55B0-8145-C5C9-9666D756661A}"/>
          </ac:spMkLst>
        </pc:spChg>
        <pc:spChg chg="mod">
          <ac:chgData name="Handy Arfiano Hastyawan" userId="e677cc07fa703c76" providerId="LiveId" clId="{18F97B3F-8E9F-43D0-A911-2DBB8B650D35}" dt="2024-06-09T16:14:20.869" v="4525"/>
          <ac:spMkLst>
            <pc:docMk/>
            <pc:sldMk cId="2693247772" sldId="278"/>
            <ac:spMk id="129" creationId="{61A38C31-A7D6-7A51-76E7-89867F862A84}"/>
          </ac:spMkLst>
        </pc:spChg>
        <pc:spChg chg="mod">
          <ac:chgData name="Handy Arfiano Hastyawan" userId="e677cc07fa703c76" providerId="LiveId" clId="{18F97B3F-8E9F-43D0-A911-2DBB8B650D35}" dt="2024-06-09T16:14:20.869" v="4525"/>
          <ac:spMkLst>
            <pc:docMk/>
            <pc:sldMk cId="2693247772" sldId="278"/>
            <ac:spMk id="130" creationId="{261B10B1-CA86-F35D-805A-D725C423C997}"/>
          </ac:spMkLst>
        </pc:spChg>
        <pc:spChg chg="mod">
          <ac:chgData name="Handy Arfiano Hastyawan" userId="e677cc07fa703c76" providerId="LiveId" clId="{18F97B3F-8E9F-43D0-A911-2DBB8B650D35}" dt="2024-06-09T16:14:20.869" v="4525"/>
          <ac:spMkLst>
            <pc:docMk/>
            <pc:sldMk cId="2693247772" sldId="278"/>
            <ac:spMk id="131" creationId="{59FA7E0E-2531-5AD0-D776-CE45C1E41072}"/>
          </ac:spMkLst>
        </pc:spChg>
        <pc:spChg chg="mod">
          <ac:chgData name="Handy Arfiano Hastyawan" userId="e677cc07fa703c76" providerId="LiveId" clId="{18F97B3F-8E9F-43D0-A911-2DBB8B650D35}" dt="2024-06-09T16:14:20.869" v="4525"/>
          <ac:spMkLst>
            <pc:docMk/>
            <pc:sldMk cId="2693247772" sldId="278"/>
            <ac:spMk id="135" creationId="{585B6BD3-D395-1C49-9EA0-587B0DD1FA0C}"/>
          </ac:spMkLst>
        </pc:spChg>
        <pc:spChg chg="mod">
          <ac:chgData name="Handy Arfiano Hastyawan" userId="e677cc07fa703c76" providerId="LiveId" clId="{18F97B3F-8E9F-43D0-A911-2DBB8B650D35}" dt="2024-06-09T16:14:20.869" v="4525"/>
          <ac:spMkLst>
            <pc:docMk/>
            <pc:sldMk cId="2693247772" sldId="278"/>
            <ac:spMk id="136" creationId="{CC48D4AF-5412-3D2B-BE04-3444940055E7}"/>
          </ac:spMkLst>
        </pc:spChg>
        <pc:spChg chg="mod">
          <ac:chgData name="Handy Arfiano Hastyawan" userId="e677cc07fa703c76" providerId="LiveId" clId="{18F97B3F-8E9F-43D0-A911-2DBB8B650D35}" dt="2024-06-09T16:14:20.869" v="4525"/>
          <ac:spMkLst>
            <pc:docMk/>
            <pc:sldMk cId="2693247772" sldId="278"/>
            <ac:spMk id="137" creationId="{B332A914-6ABC-6415-E7C9-0CF3D67D8418}"/>
          </ac:spMkLst>
        </pc:spChg>
        <pc:spChg chg="mod">
          <ac:chgData name="Handy Arfiano Hastyawan" userId="e677cc07fa703c76" providerId="LiveId" clId="{18F97B3F-8E9F-43D0-A911-2DBB8B650D35}" dt="2024-06-09T16:14:20.869" v="4525"/>
          <ac:spMkLst>
            <pc:docMk/>
            <pc:sldMk cId="2693247772" sldId="278"/>
            <ac:spMk id="138" creationId="{2970707F-27F1-A390-26F5-E71BC4F58B91}"/>
          </ac:spMkLst>
        </pc:spChg>
        <pc:spChg chg="mod">
          <ac:chgData name="Handy Arfiano Hastyawan" userId="e677cc07fa703c76" providerId="LiveId" clId="{18F97B3F-8E9F-43D0-A911-2DBB8B650D35}" dt="2024-06-09T16:14:20.869" v="4525"/>
          <ac:spMkLst>
            <pc:docMk/>
            <pc:sldMk cId="2693247772" sldId="278"/>
            <ac:spMk id="139" creationId="{E67A42FD-4E27-07CA-3420-ADD81F430B15}"/>
          </ac:spMkLst>
        </pc:spChg>
        <pc:spChg chg="mod">
          <ac:chgData name="Handy Arfiano Hastyawan" userId="e677cc07fa703c76" providerId="LiveId" clId="{18F97B3F-8E9F-43D0-A911-2DBB8B650D35}" dt="2024-06-09T16:14:20.869" v="4525"/>
          <ac:spMkLst>
            <pc:docMk/>
            <pc:sldMk cId="2693247772" sldId="278"/>
            <ac:spMk id="140" creationId="{EF45449E-459B-66FA-6AFD-F765667344ED}"/>
          </ac:spMkLst>
        </pc:spChg>
        <pc:spChg chg="mod">
          <ac:chgData name="Handy Arfiano Hastyawan" userId="e677cc07fa703c76" providerId="LiveId" clId="{18F97B3F-8E9F-43D0-A911-2DBB8B650D35}" dt="2024-06-09T16:14:20.869" v="4525"/>
          <ac:spMkLst>
            <pc:docMk/>
            <pc:sldMk cId="2693247772" sldId="278"/>
            <ac:spMk id="141" creationId="{FAC381A0-9F1D-2DD5-032C-3612AD5BE3F9}"/>
          </ac:spMkLst>
        </pc:spChg>
        <pc:spChg chg="mod">
          <ac:chgData name="Handy Arfiano Hastyawan" userId="e677cc07fa703c76" providerId="LiveId" clId="{18F97B3F-8E9F-43D0-A911-2DBB8B650D35}" dt="2024-06-09T16:14:20.869" v="4525"/>
          <ac:spMkLst>
            <pc:docMk/>
            <pc:sldMk cId="2693247772" sldId="278"/>
            <ac:spMk id="142" creationId="{59F0A3E5-291D-FD78-2726-B070EDA05DD5}"/>
          </ac:spMkLst>
        </pc:spChg>
        <pc:spChg chg="mod">
          <ac:chgData name="Handy Arfiano Hastyawan" userId="e677cc07fa703c76" providerId="LiveId" clId="{18F97B3F-8E9F-43D0-A911-2DBB8B650D35}" dt="2024-06-09T16:14:20.869" v="4525"/>
          <ac:spMkLst>
            <pc:docMk/>
            <pc:sldMk cId="2693247772" sldId="278"/>
            <ac:spMk id="143" creationId="{70C02F22-343B-D431-1111-C8CBF9C54226}"/>
          </ac:spMkLst>
        </pc:spChg>
        <pc:spChg chg="mod">
          <ac:chgData name="Handy Arfiano Hastyawan" userId="e677cc07fa703c76" providerId="LiveId" clId="{18F97B3F-8E9F-43D0-A911-2DBB8B650D35}" dt="2024-06-09T16:14:20.869" v="4525"/>
          <ac:spMkLst>
            <pc:docMk/>
            <pc:sldMk cId="2693247772" sldId="278"/>
            <ac:spMk id="144" creationId="{5C54F224-5073-F0BB-8661-4A1B50EE056F}"/>
          </ac:spMkLst>
        </pc:spChg>
        <pc:spChg chg="mod">
          <ac:chgData name="Handy Arfiano Hastyawan" userId="e677cc07fa703c76" providerId="LiveId" clId="{18F97B3F-8E9F-43D0-A911-2DBB8B650D35}" dt="2024-06-09T16:14:20.869" v="4525"/>
          <ac:spMkLst>
            <pc:docMk/>
            <pc:sldMk cId="2693247772" sldId="278"/>
            <ac:spMk id="145" creationId="{C03D3CDD-35A1-C313-A581-6F6A0695A381}"/>
          </ac:spMkLst>
        </pc:spChg>
        <pc:spChg chg="mod">
          <ac:chgData name="Handy Arfiano Hastyawan" userId="e677cc07fa703c76" providerId="LiveId" clId="{18F97B3F-8E9F-43D0-A911-2DBB8B650D35}" dt="2024-06-09T16:14:20.869" v="4525"/>
          <ac:spMkLst>
            <pc:docMk/>
            <pc:sldMk cId="2693247772" sldId="278"/>
            <ac:spMk id="146" creationId="{D149340D-B9AD-DF7A-AB20-3AA63E09E45F}"/>
          </ac:spMkLst>
        </pc:spChg>
        <pc:spChg chg="mod">
          <ac:chgData name="Handy Arfiano Hastyawan" userId="e677cc07fa703c76" providerId="LiveId" clId="{18F97B3F-8E9F-43D0-A911-2DBB8B650D35}" dt="2024-06-09T16:14:20.869" v="4525"/>
          <ac:spMkLst>
            <pc:docMk/>
            <pc:sldMk cId="2693247772" sldId="278"/>
            <ac:spMk id="147" creationId="{E660C352-03A1-B80D-F174-CFD0E3C3E625}"/>
          </ac:spMkLst>
        </pc:spChg>
        <pc:spChg chg="mod">
          <ac:chgData name="Handy Arfiano Hastyawan" userId="e677cc07fa703c76" providerId="LiveId" clId="{18F97B3F-8E9F-43D0-A911-2DBB8B650D35}" dt="2024-06-09T16:14:20.869" v="4525"/>
          <ac:spMkLst>
            <pc:docMk/>
            <pc:sldMk cId="2693247772" sldId="278"/>
            <ac:spMk id="148" creationId="{AF4D9145-B51B-98C4-4C19-C3DCB450DCB6}"/>
          </ac:spMkLst>
        </pc:spChg>
        <pc:spChg chg="mod">
          <ac:chgData name="Handy Arfiano Hastyawan" userId="e677cc07fa703c76" providerId="LiveId" clId="{18F97B3F-8E9F-43D0-A911-2DBB8B650D35}" dt="2024-06-09T16:14:20.869" v="4525"/>
          <ac:spMkLst>
            <pc:docMk/>
            <pc:sldMk cId="2693247772" sldId="278"/>
            <ac:spMk id="149" creationId="{2B87C622-7E91-C068-F953-43BB403F181E}"/>
          </ac:spMkLst>
        </pc:spChg>
        <pc:spChg chg="mod">
          <ac:chgData name="Handy Arfiano Hastyawan" userId="e677cc07fa703c76" providerId="LiveId" clId="{18F97B3F-8E9F-43D0-A911-2DBB8B650D35}" dt="2024-06-09T16:14:20.869" v="4525"/>
          <ac:spMkLst>
            <pc:docMk/>
            <pc:sldMk cId="2693247772" sldId="278"/>
            <ac:spMk id="150" creationId="{632BB133-3511-6609-CBD7-D7695A01E974}"/>
          </ac:spMkLst>
        </pc:spChg>
        <pc:spChg chg="mod">
          <ac:chgData name="Handy Arfiano Hastyawan" userId="e677cc07fa703c76" providerId="LiveId" clId="{18F97B3F-8E9F-43D0-A911-2DBB8B650D35}" dt="2024-06-09T16:14:20.869" v="4525"/>
          <ac:spMkLst>
            <pc:docMk/>
            <pc:sldMk cId="2693247772" sldId="278"/>
            <ac:spMk id="151" creationId="{BBCDB5B6-0B6B-7CCC-7715-F8CB4961C6A1}"/>
          </ac:spMkLst>
        </pc:spChg>
        <pc:spChg chg="mod">
          <ac:chgData name="Handy Arfiano Hastyawan" userId="e677cc07fa703c76" providerId="LiveId" clId="{18F97B3F-8E9F-43D0-A911-2DBB8B650D35}" dt="2024-06-09T16:14:20.869" v="4525"/>
          <ac:spMkLst>
            <pc:docMk/>
            <pc:sldMk cId="2693247772" sldId="278"/>
            <ac:spMk id="152" creationId="{4217AA54-76B6-4439-954F-D6260B1EEC04}"/>
          </ac:spMkLst>
        </pc:spChg>
        <pc:spChg chg="mod">
          <ac:chgData name="Handy Arfiano Hastyawan" userId="e677cc07fa703c76" providerId="LiveId" clId="{18F97B3F-8E9F-43D0-A911-2DBB8B650D35}" dt="2024-06-09T16:14:20.869" v="4525"/>
          <ac:spMkLst>
            <pc:docMk/>
            <pc:sldMk cId="2693247772" sldId="278"/>
            <ac:spMk id="153" creationId="{71A7A846-3698-E650-8057-9AC4D38C4EA5}"/>
          </ac:spMkLst>
        </pc:spChg>
        <pc:spChg chg="mod">
          <ac:chgData name="Handy Arfiano Hastyawan" userId="e677cc07fa703c76" providerId="LiveId" clId="{18F97B3F-8E9F-43D0-A911-2DBB8B650D35}" dt="2024-06-09T16:14:20.869" v="4525"/>
          <ac:spMkLst>
            <pc:docMk/>
            <pc:sldMk cId="2693247772" sldId="278"/>
            <ac:spMk id="154" creationId="{D041F54D-53E0-BE1A-EAB6-3D95220909FE}"/>
          </ac:spMkLst>
        </pc:spChg>
        <pc:spChg chg="mod">
          <ac:chgData name="Handy Arfiano Hastyawan" userId="e677cc07fa703c76" providerId="LiveId" clId="{18F97B3F-8E9F-43D0-A911-2DBB8B650D35}" dt="2024-06-09T16:14:20.869" v="4525"/>
          <ac:spMkLst>
            <pc:docMk/>
            <pc:sldMk cId="2693247772" sldId="278"/>
            <ac:spMk id="155" creationId="{28AE673A-B558-DDB2-050A-02BC8058FA21}"/>
          </ac:spMkLst>
        </pc:spChg>
        <pc:spChg chg="mod">
          <ac:chgData name="Handy Arfiano Hastyawan" userId="e677cc07fa703c76" providerId="LiveId" clId="{18F97B3F-8E9F-43D0-A911-2DBB8B650D35}" dt="2024-06-09T16:14:20.869" v="4525"/>
          <ac:spMkLst>
            <pc:docMk/>
            <pc:sldMk cId="2693247772" sldId="278"/>
            <ac:spMk id="159" creationId="{6A28B729-A5C3-C1FC-A674-752597BC4F00}"/>
          </ac:spMkLst>
        </pc:spChg>
        <pc:spChg chg="mod">
          <ac:chgData name="Handy Arfiano Hastyawan" userId="e677cc07fa703c76" providerId="LiveId" clId="{18F97B3F-8E9F-43D0-A911-2DBB8B650D35}" dt="2024-06-09T16:14:20.869" v="4525"/>
          <ac:spMkLst>
            <pc:docMk/>
            <pc:sldMk cId="2693247772" sldId="278"/>
            <ac:spMk id="160" creationId="{6A3402ED-F7AE-28B3-5B63-5D60ADF9368D}"/>
          </ac:spMkLst>
        </pc:spChg>
        <pc:spChg chg="mod">
          <ac:chgData name="Handy Arfiano Hastyawan" userId="e677cc07fa703c76" providerId="LiveId" clId="{18F97B3F-8E9F-43D0-A911-2DBB8B650D35}" dt="2024-06-09T16:14:20.869" v="4525"/>
          <ac:spMkLst>
            <pc:docMk/>
            <pc:sldMk cId="2693247772" sldId="278"/>
            <ac:spMk id="161" creationId="{5732260F-3C7F-0677-669B-FDE1CDEBB56B}"/>
          </ac:spMkLst>
        </pc:spChg>
        <pc:spChg chg="mod">
          <ac:chgData name="Handy Arfiano Hastyawan" userId="e677cc07fa703c76" providerId="LiveId" clId="{18F97B3F-8E9F-43D0-A911-2DBB8B650D35}" dt="2024-06-09T16:14:20.869" v="4525"/>
          <ac:spMkLst>
            <pc:docMk/>
            <pc:sldMk cId="2693247772" sldId="278"/>
            <ac:spMk id="162" creationId="{B4FE8BF7-2BC3-8679-0E70-3BC45079931D}"/>
          </ac:spMkLst>
        </pc:spChg>
        <pc:spChg chg="mod">
          <ac:chgData name="Handy Arfiano Hastyawan" userId="e677cc07fa703c76" providerId="LiveId" clId="{18F97B3F-8E9F-43D0-A911-2DBB8B650D35}" dt="2024-06-09T16:14:20.869" v="4525"/>
          <ac:spMkLst>
            <pc:docMk/>
            <pc:sldMk cId="2693247772" sldId="278"/>
            <ac:spMk id="163" creationId="{3FD7A180-C36B-E975-32EA-20FB609F4A5B}"/>
          </ac:spMkLst>
        </pc:spChg>
        <pc:spChg chg="mod">
          <ac:chgData name="Handy Arfiano Hastyawan" userId="e677cc07fa703c76" providerId="LiveId" clId="{18F97B3F-8E9F-43D0-A911-2DBB8B650D35}" dt="2024-06-09T16:14:20.869" v="4525"/>
          <ac:spMkLst>
            <pc:docMk/>
            <pc:sldMk cId="2693247772" sldId="278"/>
            <ac:spMk id="164" creationId="{09143068-88F6-4880-E6C8-89E95439EB14}"/>
          </ac:spMkLst>
        </pc:spChg>
        <pc:spChg chg="mod">
          <ac:chgData name="Handy Arfiano Hastyawan" userId="e677cc07fa703c76" providerId="LiveId" clId="{18F97B3F-8E9F-43D0-A911-2DBB8B650D35}" dt="2024-06-09T16:14:20.869" v="4525"/>
          <ac:spMkLst>
            <pc:docMk/>
            <pc:sldMk cId="2693247772" sldId="278"/>
            <ac:spMk id="165" creationId="{C48C2C2E-2D62-64A2-E8C8-423BFB743C62}"/>
          </ac:spMkLst>
        </pc:spChg>
        <pc:spChg chg="mod">
          <ac:chgData name="Handy Arfiano Hastyawan" userId="e677cc07fa703c76" providerId="LiveId" clId="{18F97B3F-8E9F-43D0-A911-2DBB8B650D35}" dt="2024-06-09T16:14:20.869" v="4525"/>
          <ac:spMkLst>
            <pc:docMk/>
            <pc:sldMk cId="2693247772" sldId="278"/>
            <ac:spMk id="166" creationId="{88578689-F8B6-9022-102E-BC967245CFDA}"/>
          </ac:spMkLst>
        </pc:spChg>
        <pc:spChg chg="mod">
          <ac:chgData name="Handy Arfiano Hastyawan" userId="e677cc07fa703c76" providerId="LiveId" clId="{18F97B3F-8E9F-43D0-A911-2DBB8B650D35}" dt="2024-06-09T16:14:20.869" v="4525"/>
          <ac:spMkLst>
            <pc:docMk/>
            <pc:sldMk cId="2693247772" sldId="278"/>
            <ac:spMk id="167" creationId="{CBE0B74E-4455-E06C-B8D7-77D6AC477468}"/>
          </ac:spMkLst>
        </pc:spChg>
        <pc:spChg chg="mod">
          <ac:chgData name="Handy Arfiano Hastyawan" userId="e677cc07fa703c76" providerId="LiveId" clId="{18F97B3F-8E9F-43D0-A911-2DBB8B650D35}" dt="2024-06-09T16:14:20.869" v="4525"/>
          <ac:spMkLst>
            <pc:docMk/>
            <pc:sldMk cId="2693247772" sldId="278"/>
            <ac:spMk id="168" creationId="{A9593AFF-86D5-B8AB-365C-E21449DFE6AE}"/>
          </ac:spMkLst>
        </pc:spChg>
        <pc:spChg chg="mod">
          <ac:chgData name="Handy Arfiano Hastyawan" userId="e677cc07fa703c76" providerId="LiveId" clId="{18F97B3F-8E9F-43D0-A911-2DBB8B650D35}" dt="2024-06-09T16:14:20.869" v="4525"/>
          <ac:spMkLst>
            <pc:docMk/>
            <pc:sldMk cId="2693247772" sldId="278"/>
            <ac:spMk id="169" creationId="{4FF07FD6-D6BE-46D5-F099-AEC15A215A83}"/>
          </ac:spMkLst>
        </pc:spChg>
        <pc:spChg chg="mod">
          <ac:chgData name="Handy Arfiano Hastyawan" userId="e677cc07fa703c76" providerId="LiveId" clId="{18F97B3F-8E9F-43D0-A911-2DBB8B650D35}" dt="2024-06-09T16:14:20.869" v="4525"/>
          <ac:spMkLst>
            <pc:docMk/>
            <pc:sldMk cId="2693247772" sldId="278"/>
            <ac:spMk id="170" creationId="{EA3FA632-31DB-86E3-623B-616C8821948B}"/>
          </ac:spMkLst>
        </pc:spChg>
        <pc:spChg chg="mod">
          <ac:chgData name="Handy Arfiano Hastyawan" userId="e677cc07fa703c76" providerId="LiveId" clId="{18F97B3F-8E9F-43D0-A911-2DBB8B650D35}" dt="2024-06-09T16:14:20.869" v="4525"/>
          <ac:spMkLst>
            <pc:docMk/>
            <pc:sldMk cId="2693247772" sldId="278"/>
            <ac:spMk id="171" creationId="{485A17D1-F74E-498B-E53A-E92650134B6D}"/>
          </ac:spMkLst>
        </pc:spChg>
        <pc:spChg chg="mod">
          <ac:chgData name="Handy Arfiano Hastyawan" userId="e677cc07fa703c76" providerId="LiveId" clId="{18F97B3F-8E9F-43D0-A911-2DBB8B650D35}" dt="2024-06-09T16:14:20.869" v="4525"/>
          <ac:spMkLst>
            <pc:docMk/>
            <pc:sldMk cId="2693247772" sldId="278"/>
            <ac:spMk id="172" creationId="{1B1A33A4-6E2D-7D5D-5EFF-8D32178A4CC1}"/>
          </ac:spMkLst>
        </pc:spChg>
        <pc:spChg chg="mod">
          <ac:chgData name="Handy Arfiano Hastyawan" userId="e677cc07fa703c76" providerId="LiveId" clId="{18F97B3F-8E9F-43D0-A911-2DBB8B650D35}" dt="2024-06-09T16:14:20.869" v="4525"/>
          <ac:spMkLst>
            <pc:docMk/>
            <pc:sldMk cId="2693247772" sldId="278"/>
            <ac:spMk id="173" creationId="{E6FD3F42-FBDE-1E76-DC34-8B21713D0A22}"/>
          </ac:spMkLst>
        </pc:spChg>
        <pc:spChg chg="mod">
          <ac:chgData name="Handy Arfiano Hastyawan" userId="e677cc07fa703c76" providerId="LiveId" clId="{18F97B3F-8E9F-43D0-A911-2DBB8B650D35}" dt="2024-06-09T16:14:20.869" v="4525"/>
          <ac:spMkLst>
            <pc:docMk/>
            <pc:sldMk cId="2693247772" sldId="278"/>
            <ac:spMk id="174" creationId="{C50A7A89-47C1-F430-514F-BE18D792CC10}"/>
          </ac:spMkLst>
        </pc:spChg>
        <pc:spChg chg="mod">
          <ac:chgData name="Handy Arfiano Hastyawan" userId="e677cc07fa703c76" providerId="LiveId" clId="{18F97B3F-8E9F-43D0-A911-2DBB8B650D35}" dt="2024-06-09T16:14:20.869" v="4525"/>
          <ac:spMkLst>
            <pc:docMk/>
            <pc:sldMk cId="2693247772" sldId="278"/>
            <ac:spMk id="175" creationId="{77B1C894-CC8E-125B-65D8-7056C6B0B715}"/>
          </ac:spMkLst>
        </pc:spChg>
        <pc:spChg chg="mod">
          <ac:chgData name="Handy Arfiano Hastyawan" userId="e677cc07fa703c76" providerId="LiveId" clId="{18F97B3F-8E9F-43D0-A911-2DBB8B650D35}" dt="2024-06-09T16:14:20.869" v="4525"/>
          <ac:spMkLst>
            <pc:docMk/>
            <pc:sldMk cId="2693247772" sldId="278"/>
            <ac:spMk id="176" creationId="{46DEB7AF-6199-FA79-EDCC-C6C1EE8F4C2A}"/>
          </ac:spMkLst>
        </pc:spChg>
        <pc:spChg chg="mod">
          <ac:chgData name="Handy Arfiano Hastyawan" userId="e677cc07fa703c76" providerId="LiveId" clId="{18F97B3F-8E9F-43D0-A911-2DBB8B650D35}" dt="2024-06-09T16:14:20.869" v="4525"/>
          <ac:spMkLst>
            <pc:docMk/>
            <pc:sldMk cId="2693247772" sldId="278"/>
            <ac:spMk id="177" creationId="{BB49DE2E-DB7A-0772-2FF2-CB0774842583}"/>
          </ac:spMkLst>
        </pc:spChg>
        <pc:spChg chg="mod">
          <ac:chgData name="Handy Arfiano Hastyawan" userId="e677cc07fa703c76" providerId="LiveId" clId="{18F97B3F-8E9F-43D0-A911-2DBB8B650D35}" dt="2024-06-09T16:14:20.869" v="4525"/>
          <ac:spMkLst>
            <pc:docMk/>
            <pc:sldMk cId="2693247772" sldId="278"/>
            <ac:spMk id="178" creationId="{669A2540-6AF6-11EE-1ED8-1D6227F0D455}"/>
          </ac:spMkLst>
        </pc:spChg>
        <pc:spChg chg="mod">
          <ac:chgData name="Handy Arfiano Hastyawan" userId="e677cc07fa703c76" providerId="LiveId" clId="{18F97B3F-8E9F-43D0-A911-2DBB8B650D35}" dt="2024-06-09T16:14:20.869" v="4525"/>
          <ac:spMkLst>
            <pc:docMk/>
            <pc:sldMk cId="2693247772" sldId="278"/>
            <ac:spMk id="179" creationId="{8524E8D1-9A16-2AFF-DC58-097ECF635614}"/>
          </ac:spMkLst>
        </pc:spChg>
        <pc:spChg chg="mod">
          <ac:chgData name="Handy Arfiano Hastyawan" userId="e677cc07fa703c76" providerId="LiveId" clId="{18F97B3F-8E9F-43D0-A911-2DBB8B650D35}" dt="2024-06-09T16:14:20.869" v="4525"/>
          <ac:spMkLst>
            <pc:docMk/>
            <pc:sldMk cId="2693247772" sldId="278"/>
            <ac:spMk id="180" creationId="{F7099F76-8AB8-6D57-232E-B30D35B9389B}"/>
          </ac:spMkLst>
        </pc:spChg>
        <pc:spChg chg="del">
          <ac:chgData name="Handy Arfiano Hastyawan" userId="e677cc07fa703c76" providerId="LiveId" clId="{18F97B3F-8E9F-43D0-A911-2DBB8B650D35}" dt="2024-06-09T14:20:01.655" v="2911" actId="478"/>
          <ac:spMkLst>
            <pc:docMk/>
            <pc:sldMk cId="2693247772" sldId="278"/>
            <ac:spMk id="182" creationId="{DE4C7C83-36C3-F187-8041-6A4DB9191BEE}"/>
          </ac:spMkLst>
        </pc:spChg>
        <pc:spChg chg="add mod">
          <ac:chgData name="Handy Arfiano Hastyawan" userId="e677cc07fa703c76" providerId="LiveId" clId="{18F97B3F-8E9F-43D0-A911-2DBB8B650D35}" dt="2024-06-09T16:14:20.869" v="4525"/>
          <ac:spMkLst>
            <pc:docMk/>
            <pc:sldMk cId="2693247772" sldId="278"/>
            <ac:spMk id="183" creationId="{2837B9DA-82F0-86F6-79AE-0960E3DA7E31}"/>
          </ac:spMkLst>
        </pc:spChg>
        <pc:spChg chg="add del mod">
          <ac:chgData name="Handy Arfiano Hastyawan" userId="e677cc07fa703c76" providerId="LiveId" clId="{18F97B3F-8E9F-43D0-A911-2DBB8B650D35}" dt="2024-06-10T05:00:05.820" v="6501" actId="478"/>
          <ac:spMkLst>
            <pc:docMk/>
            <pc:sldMk cId="2693247772" sldId="278"/>
            <ac:spMk id="184" creationId="{86F01020-9217-D63B-9D5C-3C5E3D4CCAB4}"/>
          </ac:spMkLst>
        </pc:spChg>
        <pc:spChg chg="add mod">
          <ac:chgData name="Handy Arfiano Hastyawan" userId="e677cc07fa703c76" providerId="LiveId" clId="{18F97B3F-8E9F-43D0-A911-2DBB8B650D35}" dt="2024-06-10T04:57:22.485" v="6490" actId="20577"/>
          <ac:spMkLst>
            <pc:docMk/>
            <pc:sldMk cId="2693247772" sldId="278"/>
            <ac:spMk id="185" creationId="{31972D7A-B8D8-4990-9840-8997CF07C900}"/>
          </ac:spMkLst>
        </pc:spChg>
        <pc:spChg chg="add mod">
          <ac:chgData name="Handy Arfiano Hastyawan" userId="e677cc07fa703c76" providerId="LiveId" clId="{18F97B3F-8E9F-43D0-A911-2DBB8B650D35}" dt="2024-06-10T04:57:28.847" v="6493" actId="20577"/>
          <ac:spMkLst>
            <pc:docMk/>
            <pc:sldMk cId="2693247772" sldId="278"/>
            <ac:spMk id="186" creationId="{E002F4C4-0B03-210E-0C65-4572D0E47957}"/>
          </ac:spMkLst>
        </pc:spChg>
        <pc:spChg chg="add mod">
          <ac:chgData name="Handy Arfiano Hastyawan" userId="e677cc07fa703c76" providerId="LiveId" clId="{18F97B3F-8E9F-43D0-A911-2DBB8B650D35}" dt="2024-06-10T04:57:44.777" v="6500" actId="20577"/>
          <ac:spMkLst>
            <pc:docMk/>
            <pc:sldMk cId="2693247772" sldId="278"/>
            <ac:spMk id="187" creationId="{32E1C8D8-8076-E8E5-7E89-5D0F261FEDB0}"/>
          </ac:spMkLst>
        </pc:spChg>
        <pc:spChg chg="add mod">
          <ac:chgData name="Handy Arfiano Hastyawan" userId="e677cc07fa703c76" providerId="LiveId" clId="{18F97B3F-8E9F-43D0-A911-2DBB8B650D35}" dt="2024-06-10T03:16:43.013" v="5359" actId="1038"/>
          <ac:spMkLst>
            <pc:docMk/>
            <pc:sldMk cId="2693247772" sldId="278"/>
            <ac:spMk id="188" creationId="{211B6617-8E6F-62D2-E4B7-F78635C08578}"/>
          </ac:spMkLst>
        </pc:spChg>
        <pc:spChg chg="add mod ord">
          <ac:chgData name="Handy Arfiano Hastyawan" userId="e677cc07fa703c76" providerId="LiveId" clId="{18F97B3F-8E9F-43D0-A911-2DBB8B650D35}" dt="2024-06-09T16:14:20.869" v="4525"/>
          <ac:spMkLst>
            <pc:docMk/>
            <pc:sldMk cId="2693247772" sldId="278"/>
            <ac:spMk id="189" creationId="{6D8C63DB-6F31-198B-AA0A-55CE00357A91}"/>
          </ac:spMkLst>
        </pc:spChg>
        <pc:spChg chg="add mod ord">
          <ac:chgData name="Handy Arfiano Hastyawan" userId="e677cc07fa703c76" providerId="LiveId" clId="{18F97B3F-8E9F-43D0-A911-2DBB8B650D35}" dt="2024-06-09T16:14:20.869" v="4525"/>
          <ac:spMkLst>
            <pc:docMk/>
            <pc:sldMk cId="2693247772" sldId="278"/>
            <ac:spMk id="190" creationId="{95D66C41-DAF7-B3C1-CFAC-A3293C98B5E4}"/>
          </ac:spMkLst>
        </pc:spChg>
        <pc:spChg chg="mod">
          <ac:chgData name="Handy Arfiano Hastyawan" userId="e677cc07fa703c76" providerId="LiveId" clId="{18F97B3F-8E9F-43D0-A911-2DBB8B650D35}" dt="2024-06-09T15:19:25.252" v="3610" actId="207"/>
          <ac:spMkLst>
            <pc:docMk/>
            <pc:sldMk cId="2693247772" sldId="278"/>
            <ac:spMk id="192" creationId="{8EC5B49C-689B-0A03-613B-EAE9348F4A68}"/>
          </ac:spMkLst>
        </pc:spChg>
        <pc:spChg chg="mod">
          <ac:chgData name="Handy Arfiano Hastyawan" userId="e677cc07fa703c76" providerId="LiveId" clId="{18F97B3F-8E9F-43D0-A911-2DBB8B650D35}" dt="2024-06-09T15:19:25.252" v="3610" actId="207"/>
          <ac:spMkLst>
            <pc:docMk/>
            <pc:sldMk cId="2693247772" sldId="278"/>
            <ac:spMk id="193" creationId="{DF080C1A-36A1-DE77-067B-B434EDDA8AB8}"/>
          </ac:spMkLst>
        </pc:spChg>
        <pc:spChg chg="mod">
          <ac:chgData name="Handy Arfiano Hastyawan" userId="e677cc07fa703c76" providerId="LiveId" clId="{18F97B3F-8E9F-43D0-A911-2DBB8B650D35}" dt="2024-06-09T15:19:25.252" v="3610" actId="207"/>
          <ac:spMkLst>
            <pc:docMk/>
            <pc:sldMk cId="2693247772" sldId="278"/>
            <ac:spMk id="194" creationId="{EA07F2E0-636C-F6DA-0967-C5F2A3E07B45}"/>
          </ac:spMkLst>
        </pc:spChg>
        <pc:spChg chg="mod">
          <ac:chgData name="Handy Arfiano Hastyawan" userId="e677cc07fa703c76" providerId="LiveId" clId="{18F97B3F-8E9F-43D0-A911-2DBB8B650D35}" dt="2024-06-09T15:19:25.252" v="3610" actId="207"/>
          <ac:spMkLst>
            <pc:docMk/>
            <pc:sldMk cId="2693247772" sldId="278"/>
            <ac:spMk id="195" creationId="{AB7DBF67-C2AF-373F-6BBF-CC5CF2D5FCDB}"/>
          </ac:spMkLst>
        </pc:spChg>
        <pc:spChg chg="mod">
          <ac:chgData name="Handy Arfiano Hastyawan" userId="e677cc07fa703c76" providerId="LiveId" clId="{18F97B3F-8E9F-43D0-A911-2DBB8B650D35}" dt="2024-06-09T16:14:20.869" v="4525"/>
          <ac:spMkLst>
            <pc:docMk/>
            <pc:sldMk cId="2693247772" sldId="278"/>
            <ac:spMk id="197" creationId="{D34BAFDC-5B56-CB3F-96C0-D5797321D722}"/>
          </ac:spMkLst>
        </pc:spChg>
        <pc:spChg chg="mod">
          <ac:chgData name="Handy Arfiano Hastyawan" userId="e677cc07fa703c76" providerId="LiveId" clId="{18F97B3F-8E9F-43D0-A911-2DBB8B650D35}" dt="2024-06-09T16:14:20.869" v="4525"/>
          <ac:spMkLst>
            <pc:docMk/>
            <pc:sldMk cId="2693247772" sldId="278"/>
            <ac:spMk id="198" creationId="{861EFAE1-3BC2-8B4C-5CFD-86A3D9AA2F78}"/>
          </ac:spMkLst>
        </pc:spChg>
        <pc:spChg chg="mod">
          <ac:chgData name="Handy Arfiano Hastyawan" userId="e677cc07fa703c76" providerId="LiveId" clId="{18F97B3F-8E9F-43D0-A911-2DBB8B650D35}" dt="2024-06-09T16:14:20.869" v="4525"/>
          <ac:spMkLst>
            <pc:docMk/>
            <pc:sldMk cId="2693247772" sldId="278"/>
            <ac:spMk id="199" creationId="{C3F597F7-89C8-2A86-BEC7-EFABB496803E}"/>
          </ac:spMkLst>
        </pc:spChg>
        <pc:spChg chg="mod">
          <ac:chgData name="Handy Arfiano Hastyawan" userId="e677cc07fa703c76" providerId="LiveId" clId="{18F97B3F-8E9F-43D0-A911-2DBB8B650D35}" dt="2024-06-09T16:14:20.869" v="4525"/>
          <ac:spMkLst>
            <pc:docMk/>
            <pc:sldMk cId="2693247772" sldId="278"/>
            <ac:spMk id="200" creationId="{9996DD35-F237-9E9C-8BD4-19CD66B4C65C}"/>
          </ac:spMkLst>
        </pc:spChg>
        <pc:spChg chg="add del mod">
          <ac:chgData name="Handy Arfiano Hastyawan" userId="e677cc07fa703c76" providerId="LiveId" clId="{18F97B3F-8E9F-43D0-A911-2DBB8B650D35}" dt="2024-06-09T16:31:27.947" v="4852" actId="478"/>
          <ac:spMkLst>
            <pc:docMk/>
            <pc:sldMk cId="2693247772" sldId="278"/>
            <ac:spMk id="201" creationId="{CB799E92-B162-0FCF-11B0-1AF4400D3B04}"/>
          </ac:spMkLst>
        </pc:spChg>
        <pc:spChg chg="add mod topLvl">
          <ac:chgData name="Handy Arfiano Hastyawan" userId="e677cc07fa703c76" providerId="LiveId" clId="{18F97B3F-8E9F-43D0-A911-2DBB8B650D35}" dt="2024-06-09T16:36:01.656" v="4903" actId="14100"/>
          <ac:spMkLst>
            <pc:docMk/>
            <pc:sldMk cId="2693247772" sldId="278"/>
            <ac:spMk id="202" creationId="{F20C335F-EC3F-D125-D476-0124338B9BF0}"/>
          </ac:spMkLst>
        </pc:spChg>
        <pc:grpChg chg="mod">
          <ac:chgData name="Handy Arfiano Hastyawan" userId="e677cc07fa703c76" providerId="LiveId" clId="{18F97B3F-8E9F-43D0-A911-2DBB8B650D35}" dt="2024-06-09T16:14:20.869" v="4525"/>
          <ac:grpSpMkLst>
            <pc:docMk/>
            <pc:sldMk cId="2693247772" sldId="278"/>
            <ac:grpSpMk id="28" creationId="{84385F3B-6C31-B07D-E8EE-1D347F036DAF}"/>
          </ac:grpSpMkLst>
        </pc:grpChg>
        <pc:grpChg chg="mod">
          <ac:chgData name="Handy Arfiano Hastyawan" userId="e677cc07fa703c76" providerId="LiveId" clId="{18F97B3F-8E9F-43D0-A911-2DBB8B650D35}" dt="2024-06-09T16:14:20.869" v="4525"/>
          <ac:grpSpMkLst>
            <pc:docMk/>
            <pc:sldMk cId="2693247772" sldId="278"/>
            <ac:grpSpMk id="29" creationId="{D9731B29-8CD5-EBD3-61D2-4D540090E639}"/>
          </ac:grpSpMkLst>
        </pc:grpChg>
        <pc:grpChg chg="mod">
          <ac:chgData name="Handy Arfiano Hastyawan" userId="e677cc07fa703c76" providerId="LiveId" clId="{18F97B3F-8E9F-43D0-A911-2DBB8B650D35}" dt="2024-06-09T16:14:20.869" v="4525"/>
          <ac:grpSpMkLst>
            <pc:docMk/>
            <pc:sldMk cId="2693247772" sldId="278"/>
            <ac:grpSpMk id="30" creationId="{00E1F677-DB68-7E83-5F6F-911FC3C644CD}"/>
          </ac:grpSpMkLst>
        </pc:grpChg>
        <pc:grpChg chg="mod">
          <ac:chgData name="Handy Arfiano Hastyawan" userId="e677cc07fa703c76" providerId="LiveId" clId="{18F97B3F-8E9F-43D0-A911-2DBB8B650D35}" dt="2024-06-09T16:14:20.869" v="4525"/>
          <ac:grpSpMkLst>
            <pc:docMk/>
            <pc:sldMk cId="2693247772" sldId="278"/>
            <ac:grpSpMk id="31" creationId="{344897C7-BA37-162B-C679-21C1D16DD40E}"/>
          </ac:grpSpMkLst>
        </pc:grpChg>
        <pc:grpChg chg="mod">
          <ac:chgData name="Handy Arfiano Hastyawan" userId="e677cc07fa703c76" providerId="LiveId" clId="{18F97B3F-8E9F-43D0-A911-2DBB8B650D35}" dt="2024-06-09T16:14:20.869" v="4525"/>
          <ac:grpSpMkLst>
            <pc:docMk/>
            <pc:sldMk cId="2693247772" sldId="278"/>
            <ac:grpSpMk id="53" creationId="{B855CB71-7C79-8413-20A1-83865D981685}"/>
          </ac:grpSpMkLst>
        </pc:grpChg>
        <pc:grpChg chg="mod">
          <ac:chgData name="Handy Arfiano Hastyawan" userId="e677cc07fa703c76" providerId="LiveId" clId="{18F97B3F-8E9F-43D0-A911-2DBB8B650D35}" dt="2024-06-09T16:14:20.869" v="4525"/>
          <ac:grpSpMkLst>
            <pc:docMk/>
            <pc:sldMk cId="2693247772" sldId="278"/>
            <ac:grpSpMk id="54" creationId="{E1925D27-1E35-E32C-A6AC-75E1456DF1B0}"/>
          </ac:grpSpMkLst>
        </pc:grpChg>
        <pc:grpChg chg="mod">
          <ac:chgData name="Handy Arfiano Hastyawan" userId="e677cc07fa703c76" providerId="LiveId" clId="{18F97B3F-8E9F-43D0-A911-2DBB8B650D35}" dt="2024-06-09T16:14:20.869" v="4525"/>
          <ac:grpSpMkLst>
            <pc:docMk/>
            <pc:sldMk cId="2693247772" sldId="278"/>
            <ac:grpSpMk id="55" creationId="{A39E18B3-A094-3448-2448-0629AE79FFF2}"/>
          </ac:grpSpMkLst>
        </pc:grpChg>
        <pc:grpChg chg="mod">
          <ac:chgData name="Handy Arfiano Hastyawan" userId="e677cc07fa703c76" providerId="LiveId" clId="{18F97B3F-8E9F-43D0-A911-2DBB8B650D35}" dt="2024-06-09T16:14:20.869" v="4525"/>
          <ac:grpSpMkLst>
            <pc:docMk/>
            <pc:sldMk cId="2693247772" sldId="278"/>
            <ac:grpSpMk id="56" creationId="{10566113-52C9-E63A-8F18-2507682FDE4D}"/>
          </ac:grpSpMkLst>
        </pc:grpChg>
        <pc:grpChg chg="mod">
          <ac:chgData name="Handy Arfiano Hastyawan" userId="e677cc07fa703c76" providerId="LiveId" clId="{18F97B3F-8E9F-43D0-A911-2DBB8B650D35}" dt="2024-06-09T16:14:20.869" v="4525"/>
          <ac:grpSpMkLst>
            <pc:docMk/>
            <pc:sldMk cId="2693247772" sldId="278"/>
            <ac:grpSpMk id="78" creationId="{ADA41582-0172-CD30-BC96-C552F650AE1D}"/>
          </ac:grpSpMkLst>
        </pc:grpChg>
        <pc:grpChg chg="mod">
          <ac:chgData name="Handy Arfiano Hastyawan" userId="e677cc07fa703c76" providerId="LiveId" clId="{18F97B3F-8E9F-43D0-A911-2DBB8B650D35}" dt="2024-06-09T16:14:20.869" v="4525"/>
          <ac:grpSpMkLst>
            <pc:docMk/>
            <pc:sldMk cId="2693247772" sldId="278"/>
            <ac:grpSpMk id="79" creationId="{63B3E30E-A37F-EFF0-65E7-6DAB01F2FF61}"/>
          </ac:grpSpMkLst>
        </pc:grpChg>
        <pc:grpChg chg="mod">
          <ac:chgData name="Handy Arfiano Hastyawan" userId="e677cc07fa703c76" providerId="LiveId" clId="{18F97B3F-8E9F-43D0-A911-2DBB8B650D35}" dt="2024-06-09T16:14:20.869" v="4525"/>
          <ac:grpSpMkLst>
            <pc:docMk/>
            <pc:sldMk cId="2693247772" sldId="278"/>
            <ac:grpSpMk id="80" creationId="{73094B6A-7932-CF05-E940-91338B4A47D1}"/>
          </ac:grpSpMkLst>
        </pc:grpChg>
        <pc:grpChg chg="mod">
          <ac:chgData name="Handy Arfiano Hastyawan" userId="e677cc07fa703c76" providerId="LiveId" clId="{18F97B3F-8E9F-43D0-A911-2DBB8B650D35}" dt="2024-06-09T16:14:20.869" v="4525"/>
          <ac:grpSpMkLst>
            <pc:docMk/>
            <pc:sldMk cId="2693247772" sldId="278"/>
            <ac:grpSpMk id="81" creationId="{4C7ACD8F-4584-D3E9-1972-34A0A159F226}"/>
          </ac:grpSpMkLst>
        </pc:grpChg>
        <pc:grpChg chg="mod">
          <ac:chgData name="Handy Arfiano Hastyawan" userId="e677cc07fa703c76" providerId="LiveId" clId="{18F97B3F-8E9F-43D0-A911-2DBB8B650D35}" dt="2024-06-09T16:14:20.869" v="4525"/>
          <ac:grpSpMkLst>
            <pc:docMk/>
            <pc:sldMk cId="2693247772" sldId="278"/>
            <ac:grpSpMk id="103" creationId="{02C4481B-A51B-87DC-D40F-A6DC38826CBE}"/>
          </ac:grpSpMkLst>
        </pc:grpChg>
        <pc:grpChg chg="mod">
          <ac:chgData name="Handy Arfiano Hastyawan" userId="e677cc07fa703c76" providerId="LiveId" clId="{18F97B3F-8E9F-43D0-A911-2DBB8B650D35}" dt="2024-06-09T16:14:20.869" v="4525"/>
          <ac:grpSpMkLst>
            <pc:docMk/>
            <pc:sldMk cId="2693247772" sldId="278"/>
            <ac:grpSpMk id="104" creationId="{65CBF696-1DE8-930D-E801-770C3021731E}"/>
          </ac:grpSpMkLst>
        </pc:grpChg>
        <pc:grpChg chg="mod">
          <ac:chgData name="Handy Arfiano Hastyawan" userId="e677cc07fa703c76" providerId="LiveId" clId="{18F97B3F-8E9F-43D0-A911-2DBB8B650D35}" dt="2024-06-09T16:14:20.869" v="4525"/>
          <ac:grpSpMkLst>
            <pc:docMk/>
            <pc:sldMk cId="2693247772" sldId="278"/>
            <ac:grpSpMk id="105" creationId="{BC066B86-92D1-A4ED-7D85-7E41545A71F3}"/>
          </ac:grpSpMkLst>
        </pc:grpChg>
        <pc:grpChg chg="mod">
          <ac:chgData name="Handy Arfiano Hastyawan" userId="e677cc07fa703c76" providerId="LiveId" clId="{18F97B3F-8E9F-43D0-A911-2DBB8B650D35}" dt="2024-06-09T16:14:20.869" v="4525"/>
          <ac:grpSpMkLst>
            <pc:docMk/>
            <pc:sldMk cId="2693247772" sldId="278"/>
            <ac:grpSpMk id="106" creationId="{680E0EE4-B0DE-D463-52C1-AA13F6B4BD83}"/>
          </ac:grpSpMkLst>
        </pc:grpChg>
        <pc:grpChg chg="mod">
          <ac:chgData name="Handy Arfiano Hastyawan" userId="e677cc07fa703c76" providerId="LiveId" clId="{18F97B3F-8E9F-43D0-A911-2DBB8B650D35}" dt="2024-06-09T16:14:20.869" v="4525"/>
          <ac:grpSpMkLst>
            <pc:docMk/>
            <pc:sldMk cId="2693247772" sldId="278"/>
            <ac:grpSpMk id="107" creationId="{B241141F-76C8-32FE-E579-F4E92AC2BD60}"/>
          </ac:grpSpMkLst>
        </pc:grpChg>
        <pc:grpChg chg="mod">
          <ac:chgData name="Handy Arfiano Hastyawan" userId="e677cc07fa703c76" providerId="LiveId" clId="{18F97B3F-8E9F-43D0-A911-2DBB8B650D35}" dt="2024-06-09T16:14:20.869" v="4525"/>
          <ac:grpSpMkLst>
            <pc:docMk/>
            <pc:sldMk cId="2693247772" sldId="278"/>
            <ac:grpSpMk id="108" creationId="{8FB0AA05-9149-F30C-09EB-B6EDB9917544}"/>
          </ac:grpSpMkLst>
        </pc:grpChg>
        <pc:grpChg chg="mod">
          <ac:chgData name="Handy Arfiano Hastyawan" userId="e677cc07fa703c76" providerId="LiveId" clId="{18F97B3F-8E9F-43D0-A911-2DBB8B650D35}" dt="2024-06-09T16:14:20.869" v="4525"/>
          <ac:grpSpMkLst>
            <pc:docMk/>
            <pc:sldMk cId="2693247772" sldId="278"/>
            <ac:grpSpMk id="109" creationId="{DA22F5B6-90C8-4D79-046B-3F0EED923824}"/>
          </ac:grpSpMkLst>
        </pc:grpChg>
        <pc:grpChg chg="mod">
          <ac:chgData name="Handy Arfiano Hastyawan" userId="e677cc07fa703c76" providerId="LiveId" clId="{18F97B3F-8E9F-43D0-A911-2DBB8B650D35}" dt="2024-06-09T16:14:20.869" v="4525"/>
          <ac:grpSpMkLst>
            <pc:docMk/>
            <pc:sldMk cId="2693247772" sldId="278"/>
            <ac:grpSpMk id="110" creationId="{14F2C167-275D-C78A-3396-FB2ECE3A4613}"/>
          </ac:grpSpMkLst>
        </pc:grpChg>
        <pc:grpChg chg="mod">
          <ac:chgData name="Handy Arfiano Hastyawan" userId="e677cc07fa703c76" providerId="LiveId" clId="{18F97B3F-8E9F-43D0-A911-2DBB8B650D35}" dt="2024-06-09T16:14:20.869" v="4525"/>
          <ac:grpSpMkLst>
            <pc:docMk/>
            <pc:sldMk cId="2693247772" sldId="278"/>
            <ac:grpSpMk id="132" creationId="{F3050DE3-FFF0-5D27-8C36-5D945F4A5003}"/>
          </ac:grpSpMkLst>
        </pc:grpChg>
        <pc:grpChg chg="mod">
          <ac:chgData name="Handy Arfiano Hastyawan" userId="e677cc07fa703c76" providerId="LiveId" clId="{18F97B3F-8E9F-43D0-A911-2DBB8B650D35}" dt="2024-06-09T16:14:20.869" v="4525"/>
          <ac:grpSpMkLst>
            <pc:docMk/>
            <pc:sldMk cId="2693247772" sldId="278"/>
            <ac:grpSpMk id="133" creationId="{B7FE4284-D272-E3B2-4CB4-46D5608DC649}"/>
          </ac:grpSpMkLst>
        </pc:grpChg>
        <pc:grpChg chg="mod">
          <ac:chgData name="Handy Arfiano Hastyawan" userId="e677cc07fa703c76" providerId="LiveId" clId="{18F97B3F-8E9F-43D0-A911-2DBB8B650D35}" dt="2024-06-09T16:14:20.869" v="4525"/>
          <ac:grpSpMkLst>
            <pc:docMk/>
            <pc:sldMk cId="2693247772" sldId="278"/>
            <ac:grpSpMk id="134" creationId="{91FE722D-5AE4-2F74-E170-9B59A3A023B3}"/>
          </ac:grpSpMkLst>
        </pc:grpChg>
        <pc:grpChg chg="mod">
          <ac:chgData name="Handy Arfiano Hastyawan" userId="e677cc07fa703c76" providerId="LiveId" clId="{18F97B3F-8E9F-43D0-A911-2DBB8B650D35}" dt="2024-06-09T16:14:20.869" v="4525"/>
          <ac:grpSpMkLst>
            <pc:docMk/>
            <pc:sldMk cId="2693247772" sldId="278"/>
            <ac:grpSpMk id="156" creationId="{B58280F1-E322-CF15-7A9E-E651020E02B1}"/>
          </ac:grpSpMkLst>
        </pc:grpChg>
        <pc:grpChg chg="mod">
          <ac:chgData name="Handy Arfiano Hastyawan" userId="e677cc07fa703c76" providerId="LiveId" clId="{18F97B3F-8E9F-43D0-A911-2DBB8B650D35}" dt="2024-06-09T16:14:20.869" v="4525"/>
          <ac:grpSpMkLst>
            <pc:docMk/>
            <pc:sldMk cId="2693247772" sldId="278"/>
            <ac:grpSpMk id="157" creationId="{18F88186-4757-1D88-DC17-5BD25C125C40}"/>
          </ac:grpSpMkLst>
        </pc:grpChg>
        <pc:grpChg chg="mod">
          <ac:chgData name="Handy Arfiano Hastyawan" userId="e677cc07fa703c76" providerId="LiveId" clId="{18F97B3F-8E9F-43D0-A911-2DBB8B650D35}" dt="2024-06-09T16:14:20.869" v="4525"/>
          <ac:grpSpMkLst>
            <pc:docMk/>
            <pc:sldMk cId="2693247772" sldId="278"/>
            <ac:grpSpMk id="158" creationId="{04A1FCA4-5D80-ADD5-8550-F26E04C871A0}"/>
          </ac:grpSpMkLst>
        </pc:grpChg>
        <pc:grpChg chg="add del mod ord">
          <ac:chgData name="Handy Arfiano Hastyawan" userId="e677cc07fa703c76" providerId="LiveId" clId="{18F97B3F-8E9F-43D0-A911-2DBB8B650D35}" dt="2024-06-09T15:19:26.628" v="3611" actId="478"/>
          <ac:grpSpMkLst>
            <pc:docMk/>
            <pc:sldMk cId="2693247772" sldId="278"/>
            <ac:grpSpMk id="191" creationId="{B6869669-C206-0D86-822A-D1FAD7675F60}"/>
          </ac:grpSpMkLst>
        </pc:grpChg>
        <pc:grpChg chg="add mod">
          <ac:chgData name="Handy Arfiano Hastyawan" userId="e677cc07fa703c76" providerId="LiveId" clId="{18F97B3F-8E9F-43D0-A911-2DBB8B650D35}" dt="2024-06-10T05:00:45.111" v="6504" actId="1076"/>
          <ac:grpSpMkLst>
            <pc:docMk/>
            <pc:sldMk cId="2693247772" sldId="278"/>
            <ac:grpSpMk id="196" creationId="{F306353C-A9A0-98C2-B780-4042E2B60DE7}"/>
          </ac:grpSpMkLst>
        </pc:grpChg>
        <pc:grpChg chg="add del mod">
          <ac:chgData name="Handy Arfiano Hastyawan" userId="e677cc07fa703c76" providerId="LiveId" clId="{18F97B3F-8E9F-43D0-A911-2DBB8B650D35}" dt="2024-06-09T16:31:41.807" v="4858" actId="478"/>
          <ac:grpSpMkLst>
            <pc:docMk/>
            <pc:sldMk cId="2693247772" sldId="278"/>
            <ac:grpSpMk id="205" creationId="{AD431FD8-205A-1665-BE81-809E418E5369}"/>
          </ac:grpSpMkLst>
        </pc:grpChg>
        <pc:picChg chg="add mod">
          <ac:chgData name="Handy Arfiano Hastyawan" userId="e677cc07fa703c76" providerId="LiveId" clId="{18F97B3F-8E9F-43D0-A911-2DBB8B650D35}" dt="2024-06-09T14:20:51.782" v="2926" actId="571"/>
          <ac:picMkLst>
            <pc:docMk/>
            <pc:sldMk cId="2693247772" sldId="278"/>
            <ac:picMk id="2" creationId="{0DC0BD8B-2A0F-0C76-4A78-D0CEA523BFA1}"/>
          </ac:picMkLst>
        </pc:picChg>
        <pc:picChg chg="del">
          <ac:chgData name="Handy Arfiano Hastyawan" userId="e677cc07fa703c76" providerId="LiveId" clId="{18F97B3F-8E9F-43D0-A911-2DBB8B650D35}" dt="2024-06-09T14:19:59.483" v="2910" actId="478"/>
          <ac:picMkLst>
            <pc:docMk/>
            <pc:sldMk cId="2693247772" sldId="278"/>
            <ac:picMk id="13" creationId="{A6E7D5A2-954B-0291-6D53-414838974284}"/>
          </ac:picMkLst>
        </pc:picChg>
        <pc:picChg chg="del">
          <ac:chgData name="Handy Arfiano Hastyawan" userId="e677cc07fa703c76" providerId="LiveId" clId="{18F97B3F-8E9F-43D0-A911-2DBB8B650D35}" dt="2024-06-09T14:20:33.531" v="2922" actId="478"/>
          <ac:picMkLst>
            <pc:docMk/>
            <pc:sldMk cId="2693247772" sldId="278"/>
            <ac:picMk id="15" creationId="{62344A66-FA88-028F-D024-7414E2D318E6}"/>
          </ac:picMkLst>
        </pc:picChg>
        <pc:picChg chg="del">
          <ac:chgData name="Handy Arfiano Hastyawan" userId="e677cc07fa703c76" providerId="LiveId" clId="{18F97B3F-8E9F-43D0-A911-2DBB8B650D35}" dt="2024-06-09T14:20:31.971" v="2921" actId="478"/>
          <ac:picMkLst>
            <pc:docMk/>
            <pc:sldMk cId="2693247772" sldId="278"/>
            <ac:picMk id="17" creationId="{329FFC2F-F66D-C01A-D572-24B476C1002F}"/>
          </ac:picMkLst>
        </pc:picChg>
        <pc:picChg chg="del mod">
          <ac:chgData name="Handy Arfiano Hastyawan" userId="e677cc07fa703c76" providerId="LiveId" clId="{18F97B3F-8E9F-43D0-A911-2DBB8B650D35}" dt="2024-06-09T14:20:30.159" v="2920" actId="478"/>
          <ac:picMkLst>
            <pc:docMk/>
            <pc:sldMk cId="2693247772" sldId="278"/>
            <ac:picMk id="19" creationId="{9FE8AF6D-5E64-1AB0-B474-834388964969}"/>
          </ac:picMkLst>
        </pc:picChg>
        <pc:picChg chg="add del mod ord modCrop">
          <ac:chgData name="Handy Arfiano Hastyawan" userId="e677cc07fa703c76" providerId="LiveId" clId="{18F97B3F-8E9F-43D0-A911-2DBB8B650D35}" dt="2024-06-09T14:28:25.317" v="3086" actId="478"/>
          <ac:picMkLst>
            <pc:docMk/>
            <pc:sldMk cId="2693247772" sldId="278"/>
            <ac:picMk id="27" creationId="{3E54F31F-32B1-8578-8B59-8CE4AD1F62EA}"/>
          </ac:picMkLst>
        </pc:picChg>
        <pc:picChg chg="mod">
          <ac:chgData name="Handy Arfiano Hastyawan" userId="e677cc07fa703c76" providerId="LiveId" clId="{18F97B3F-8E9F-43D0-A911-2DBB8B650D35}" dt="2024-06-09T16:14:20.869" v="4525"/>
          <ac:picMkLst>
            <pc:docMk/>
            <pc:sldMk cId="2693247772" sldId="278"/>
            <ac:picMk id="181" creationId="{67FB1308-F658-3896-4343-D9543F8EFDB3}"/>
          </ac:picMkLst>
        </pc:picChg>
        <pc:cxnChg chg="add del mod topLvl">
          <ac:chgData name="Handy Arfiano Hastyawan" userId="e677cc07fa703c76" providerId="LiveId" clId="{18F97B3F-8E9F-43D0-A911-2DBB8B650D35}" dt="2024-06-09T16:31:41.807" v="4858" actId="478"/>
          <ac:cxnSpMkLst>
            <pc:docMk/>
            <pc:sldMk cId="2693247772" sldId="278"/>
            <ac:cxnSpMk id="204" creationId="{9531DD74-A881-A554-86EB-7D734F3DD632}"/>
          </ac:cxnSpMkLst>
        </pc:cxnChg>
      </pc:sldChg>
      <pc:sldChg chg="addSp delSp modSp add mod setBg">
        <pc:chgData name="Handy Arfiano Hastyawan" userId="e677cc07fa703c76" providerId="LiveId" clId="{18F97B3F-8E9F-43D0-A911-2DBB8B650D35}" dt="2024-06-09T16:14:20.869" v="4525"/>
        <pc:sldMkLst>
          <pc:docMk/>
          <pc:sldMk cId="3679841530" sldId="279"/>
        </pc:sldMkLst>
        <pc:spChg chg="add mod">
          <ac:chgData name="Handy Arfiano Hastyawan" userId="e677cc07fa703c76" providerId="LiveId" clId="{18F97B3F-8E9F-43D0-A911-2DBB8B650D35}" dt="2024-06-09T16:14:20.869" v="4525"/>
          <ac:spMkLst>
            <pc:docMk/>
            <pc:sldMk cId="3679841530" sldId="279"/>
            <ac:spMk id="2" creationId="{EE830EE5-FF3A-C027-C0FD-0A90306D8335}"/>
          </ac:spMkLst>
        </pc:spChg>
        <pc:spChg chg="add mod">
          <ac:chgData name="Handy Arfiano Hastyawan" userId="e677cc07fa703c76" providerId="LiveId" clId="{18F97B3F-8E9F-43D0-A911-2DBB8B650D35}" dt="2024-06-09T16:14:20.869" v="4525"/>
          <ac:spMkLst>
            <pc:docMk/>
            <pc:sldMk cId="3679841530" sldId="279"/>
            <ac:spMk id="3" creationId="{5FB9BED8-D85D-88B2-F782-F02BE771DD11}"/>
          </ac:spMkLst>
        </pc:spChg>
        <pc:spChg chg="add mod">
          <ac:chgData name="Handy Arfiano Hastyawan" userId="e677cc07fa703c76" providerId="LiveId" clId="{18F97B3F-8E9F-43D0-A911-2DBB8B650D35}" dt="2024-06-09T16:14:20.869" v="4525"/>
          <ac:spMkLst>
            <pc:docMk/>
            <pc:sldMk cId="3679841530" sldId="279"/>
            <ac:spMk id="4" creationId="{266948B2-543F-F744-2CB0-310CB4E9BDA1}"/>
          </ac:spMkLst>
        </pc:spChg>
        <pc:spChg chg="add mod">
          <ac:chgData name="Handy Arfiano Hastyawan" userId="e677cc07fa703c76" providerId="LiveId" clId="{18F97B3F-8E9F-43D0-A911-2DBB8B650D35}" dt="2024-06-09T16:14:20.869" v="4525"/>
          <ac:spMkLst>
            <pc:docMk/>
            <pc:sldMk cId="3679841530" sldId="279"/>
            <ac:spMk id="5" creationId="{C044BB3F-1E5A-FD1A-BCA9-C5296A686934}"/>
          </ac:spMkLst>
        </pc:spChg>
        <pc:spChg chg="add mod">
          <ac:chgData name="Handy Arfiano Hastyawan" userId="e677cc07fa703c76" providerId="LiveId" clId="{18F97B3F-8E9F-43D0-A911-2DBB8B650D35}" dt="2024-06-09T16:14:20.869" v="4525"/>
          <ac:spMkLst>
            <pc:docMk/>
            <pc:sldMk cId="3679841530" sldId="279"/>
            <ac:spMk id="6" creationId="{16C46CE7-90B9-D037-5361-D98636BAA915}"/>
          </ac:spMkLst>
        </pc:spChg>
        <pc:spChg chg="add mod">
          <ac:chgData name="Handy Arfiano Hastyawan" userId="e677cc07fa703c76" providerId="LiveId" clId="{18F97B3F-8E9F-43D0-A911-2DBB8B650D35}" dt="2024-06-09T16:14:20.869" v="4525"/>
          <ac:spMkLst>
            <pc:docMk/>
            <pc:sldMk cId="3679841530" sldId="279"/>
            <ac:spMk id="7" creationId="{CCEA6922-9283-9D16-0ABF-4EC1422C3F8A}"/>
          </ac:spMkLst>
        </pc:spChg>
        <pc:spChg chg="add mod">
          <ac:chgData name="Handy Arfiano Hastyawan" userId="e677cc07fa703c76" providerId="LiveId" clId="{18F97B3F-8E9F-43D0-A911-2DBB8B650D35}" dt="2024-06-09T16:14:20.869" v="4525"/>
          <ac:spMkLst>
            <pc:docMk/>
            <pc:sldMk cId="3679841530" sldId="279"/>
            <ac:spMk id="8" creationId="{083A2E9F-26B7-B0CF-D48F-BD9C68A580F9}"/>
          </ac:spMkLst>
        </pc:spChg>
        <pc:spChg chg="add mod">
          <ac:chgData name="Handy Arfiano Hastyawan" userId="e677cc07fa703c76" providerId="LiveId" clId="{18F97B3F-8E9F-43D0-A911-2DBB8B650D35}" dt="2024-06-09T16:14:20.869" v="4525"/>
          <ac:spMkLst>
            <pc:docMk/>
            <pc:sldMk cId="3679841530" sldId="279"/>
            <ac:spMk id="9" creationId="{1DCCB1BD-0428-47B1-CA8A-C75B8FB0BEED}"/>
          </ac:spMkLst>
        </pc:spChg>
        <pc:spChg chg="add mod">
          <ac:chgData name="Handy Arfiano Hastyawan" userId="e677cc07fa703c76" providerId="LiveId" clId="{18F97B3F-8E9F-43D0-A911-2DBB8B650D35}" dt="2024-06-09T16:14:20.869" v="4525"/>
          <ac:spMkLst>
            <pc:docMk/>
            <pc:sldMk cId="3679841530" sldId="279"/>
            <ac:spMk id="10" creationId="{2D81F54B-07D0-CC98-7D13-A5251D2348CB}"/>
          </ac:spMkLst>
        </pc:spChg>
        <pc:spChg chg="add mod">
          <ac:chgData name="Handy Arfiano Hastyawan" userId="e677cc07fa703c76" providerId="LiveId" clId="{18F97B3F-8E9F-43D0-A911-2DBB8B650D35}" dt="2024-06-09T16:14:20.869" v="4525"/>
          <ac:spMkLst>
            <pc:docMk/>
            <pc:sldMk cId="3679841530" sldId="279"/>
            <ac:spMk id="11" creationId="{5D382CEC-73E5-392D-69F3-822A479CBE0E}"/>
          </ac:spMkLst>
        </pc:spChg>
        <pc:spChg chg="add mod">
          <ac:chgData name="Handy Arfiano Hastyawan" userId="e677cc07fa703c76" providerId="LiveId" clId="{18F97B3F-8E9F-43D0-A911-2DBB8B650D35}" dt="2024-06-09T16:14:20.869" v="4525"/>
          <ac:spMkLst>
            <pc:docMk/>
            <pc:sldMk cId="3679841530" sldId="279"/>
            <ac:spMk id="12" creationId="{98001D6B-58D8-32F8-D009-7A3F3FBFBC48}"/>
          </ac:spMkLst>
        </pc:spChg>
        <pc:spChg chg="add mod">
          <ac:chgData name="Handy Arfiano Hastyawan" userId="e677cc07fa703c76" providerId="LiveId" clId="{18F97B3F-8E9F-43D0-A911-2DBB8B650D35}" dt="2024-06-09T16:14:20.869" v="4525"/>
          <ac:spMkLst>
            <pc:docMk/>
            <pc:sldMk cId="3679841530" sldId="279"/>
            <ac:spMk id="14" creationId="{CA6A7850-7CA2-B8FD-5FB3-A295E43BEC66}"/>
          </ac:spMkLst>
        </pc:spChg>
        <pc:spChg chg="add mod">
          <ac:chgData name="Handy Arfiano Hastyawan" userId="e677cc07fa703c76" providerId="LiveId" clId="{18F97B3F-8E9F-43D0-A911-2DBB8B650D35}" dt="2024-06-09T16:14:20.869" v="4525"/>
          <ac:spMkLst>
            <pc:docMk/>
            <pc:sldMk cId="3679841530" sldId="279"/>
            <ac:spMk id="16" creationId="{7ACD42B3-8B91-FA7E-3BEB-8C1D56165699}"/>
          </ac:spMkLst>
        </pc:spChg>
        <pc:spChg chg="add mod">
          <ac:chgData name="Handy Arfiano Hastyawan" userId="e677cc07fa703c76" providerId="LiveId" clId="{18F97B3F-8E9F-43D0-A911-2DBB8B650D35}" dt="2024-06-09T16:14:20.869" v="4525"/>
          <ac:spMkLst>
            <pc:docMk/>
            <pc:sldMk cId="3679841530" sldId="279"/>
            <ac:spMk id="18" creationId="{2F4E6C83-F130-B5D3-4FEB-AE374CEACD8D}"/>
          </ac:spMkLst>
        </pc:spChg>
        <pc:spChg chg="del">
          <ac:chgData name="Handy Arfiano Hastyawan" userId="e677cc07fa703c76" providerId="LiveId" clId="{18F97B3F-8E9F-43D0-A911-2DBB8B650D35}" dt="2024-06-09T15:21:39.246" v="3817" actId="478"/>
          <ac:spMkLst>
            <pc:docMk/>
            <pc:sldMk cId="3679841530" sldId="279"/>
            <ac:spMk id="20" creationId="{A883DFB6-6D11-E343-00B6-6093BF908431}"/>
          </ac:spMkLst>
        </pc:spChg>
        <pc:spChg chg="mod">
          <ac:chgData name="Handy Arfiano Hastyawan" userId="e677cc07fa703c76" providerId="LiveId" clId="{18F97B3F-8E9F-43D0-A911-2DBB8B650D35}" dt="2024-06-09T16:14:20.869" v="4525"/>
          <ac:spMkLst>
            <pc:docMk/>
            <pc:sldMk cId="3679841530" sldId="279"/>
            <ac:spMk id="21" creationId="{68EDBF23-561C-CDCC-6EED-3629C89B4FEB}"/>
          </ac:spMkLst>
        </pc:spChg>
        <pc:spChg chg="add mod">
          <ac:chgData name="Handy Arfiano Hastyawan" userId="e677cc07fa703c76" providerId="LiveId" clId="{18F97B3F-8E9F-43D0-A911-2DBB8B650D35}" dt="2024-06-09T16:14:20.869" v="4525"/>
          <ac:spMkLst>
            <pc:docMk/>
            <pc:sldMk cId="3679841530" sldId="279"/>
            <ac:spMk id="22" creationId="{CFEBBD95-65B8-FB8E-C756-F31E6C5C585A}"/>
          </ac:spMkLst>
        </pc:spChg>
        <pc:spChg chg="add mod">
          <ac:chgData name="Handy Arfiano Hastyawan" userId="e677cc07fa703c76" providerId="LiveId" clId="{18F97B3F-8E9F-43D0-A911-2DBB8B650D35}" dt="2024-06-09T16:14:20.869" v="4525"/>
          <ac:spMkLst>
            <pc:docMk/>
            <pc:sldMk cId="3679841530" sldId="279"/>
            <ac:spMk id="23" creationId="{FE6485BA-AC21-7ED3-AB4E-04B0888FE7A3}"/>
          </ac:spMkLst>
        </pc:spChg>
        <pc:spChg chg="del">
          <ac:chgData name="Handy Arfiano Hastyawan" userId="e677cc07fa703c76" providerId="LiveId" clId="{18F97B3F-8E9F-43D0-A911-2DBB8B650D35}" dt="2024-06-09T15:21:39.246" v="3817" actId="478"/>
          <ac:spMkLst>
            <pc:docMk/>
            <pc:sldMk cId="3679841530" sldId="279"/>
            <ac:spMk id="24" creationId="{23A1F6F4-484A-3545-D745-A22C7B450DCB}"/>
          </ac:spMkLst>
        </pc:spChg>
        <pc:spChg chg="del">
          <ac:chgData name="Handy Arfiano Hastyawan" userId="e677cc07fa703c76" providerId="LiveId" clId="{18F97B3F-8E9F-43D0-A911-2DBB8B650D35}" dt="2024-06-09T15:21:39.246" v="3817" actId="478"/>
          <ac:spMkLst>
            <pc:docMk/>
            <pc:sldMk cId="3679841530" sldId="279"/>
            <ac:spMk id="25" creationId="{805890F1-9B26-D5FC-F3E7-41F19635642F}"/>
          </ac:spMkLst>
        </pc:spChg>
        <pc:spChg chg="del">
          <ac:chgData name="Handy Arfiano Hastyawan" userId="e677cc07fa703c76" providerId="LiveId" clId="{18F97B3F-8E9F-43D0-A911-2DBB8B650D35}" dt="2024-06-09T15:21:39.246" v="3817" actId="478"/>
          <ac:spMkLst>
            <pc:docMk/>
            <pc:sldMk cId="3679841530" sldId="279"/>
            <ac:spMk id="26" creationId="{D0FA7D29-A520-D667-B7CB-6EF8C416009A}"/>
          </ac:spMkLst>
        </pc:spChg>
        <pc:spChg chg="mod">
          <ac:chgData name="Handy Arfiano Hastyawan" userId="e677cc07fa703c76" providerId="LiveId" clId="{18F97B3F-8E9F-43D0-A911-2DBB8B650D35}" dt="2024-06-09T16:14:20.869" v="4525"/>
          <ac:spMkLst>
            <pc:docMk/>
            <pc:sldMk cId="3679841530" sldId="279"/>
            <ac:spMk id="180" creationId="{F7099F76-8AB8-6D57-232E-B30D35B9389B}"/>
          </ac:spMkLst>
        </pc:spChg>
        <pc:spChg chg="mod">
          <ac:chgData name="Handy Arfiano Hastyawan" userId="e677cc07fa703c76" providerId="LiveId" clId="{18F97B3F-8E9F-43D0-A911-2DBB8B650D35}" dt="2024-06-09T16:14:20.869" v="4525"/>
          <ac:spMkLst>
            <pc:docMk/>
            <pc:sldMk cId="3679841530" sldId="279"/>
            <ac:spMk id="182" creationId="{DE4C7C83-36C3-F187-8041-6A4DB9191BEE}"/>
          </ac:spMkLst>
        </pc:spChg>
        <pc:spChg chg="add mod">
          <ac:chgData name="Handy Arfiano Hastyawan" userId="e677cc07fa703c76" providerId="LiveId" clId="{18F97B3F-8E9F-43D0-A911-2DBB8B650D35}" dt="2024-06-09T16:14:20.869" v="4525"/>
          <ac:spMkLst>
            <pc:docMk/>
            <pc:sldMk cId="3679841530" sldId="279"/>
            <ac:spMk id="183" creationId="{A22CAA90-F6B8-5D7E-709D-0B73629834E5}"/>
          </ac:spMkLst>
        </pc:spChg>
        <pc:spChg chg="add mod">
          <ac:chgData name="Handy Arfiano Hastyawan" userId="e677cc07fa703c76" providerId="LiveId" clId="{18F97B3F-8E9F-43D0-A911-2DBB8B650D35}" dt="2024-06-09T16:14:20.869" v="4525"/>
          <ac:spMkLst>
            <pc:docMk/>
            <pc:sldMk cId="3679841530" sldId="279"/>
            <ac:spMk id="184" creationId="{D1946CC2-4B9A-3CCC-1503-C0D950D7ABB2}"/>
          </ac:spMkLst>
        </pc:spChg>
        <pc:spChg chg="add mod">
          <ac:chgData name="Handy Arfiano Hastyawan" userId="e677cc07fa703c76" providerId="LiveId" clId="{18F97B3F-8E9F-43D0-A911-2DBB8B650D35}" dt="2024-06-09T16:14:20.869" v="4525"/>
          <ac:spMkLst>
            <pc:docMk/>
            <pc:sldMk cId="3679841530" sldId="279"/>
            <ac:spMk id="185" creationId="{28441C32-4133-ECBC-2F2A-2B282B03AF2A}"/>
          </ac:spMkLst>
        </pc:spChg>
        <pc:spChg chg="add mod">
          <ac:chgData name="Handy Arfiano Hastyawan" userId="e677cc07fa703c76" providerId="LiveId" clId="{18F97B3F-8E9F-43D0-A911-2DBB8B650D35}" dt="2024-06-09T16:14:20.869" v="4525"/>
          <ac:spMkLst>
            <pc:docMk/>
            <pc:sldMk cId="3679841530" sldId="279"/>
            <ac:spMk id="186" creationId="{8C222561-ABAE-F066-DAAE-628A8778627A}"/>
          </ac:spMkLst>
        </pc:spChg>
        <pc:spChg chg="add mod">
          <ac:chgData name="Handy Arfiano Hastyawan" userId="e677cc07fa703c76" providerId="LiveId" clId="{18F97B3F-8E9F-43D0-A911-2DBB8B650D35}" dt="2024-06-09T16:14:20.869" v="4525"/>
          <ac:spMkLst>
            <pc:docMk/>
            <pc:sldMk cId="3679841530" sldId="279"/>
            <ac:spMk id="187" creationId="{F930E39C-90A7-1F43-BA44-6E84AA03992F}"/>
          </ac:spMkLst>
        </pc:spChg>
        <pc:grpChg chg="del">
          <ac:chgData name="Handy Arfiano Hastyawan" userId="e677cc07fa703c76" providerId="LiveId" clId="{18F97B3F-8E9F-43D0-A911-2DBB8B650D35}" dt="2024-06-09T15:21:32.335" v="3815" actId="478"/>
          <ac:grpSpMkLst>
            <pc:docMk/>
            <pc:sldMk cId="3679841530" sldId="279"/>
            <ac:grpSpMk id="103" creationId="{02C4481B-A51B-87DC-D40F-A6DC38826CBE}"/>
          </ac:grpSpMkLst>
        </pc:grpChg>
        <pc:grpChg chg="del">
          <ac:chgData name="Handy Arfiano Hastyawan" userId="e677cc07fa703c76" providerId="LiveId" clId="{18F97B3F-8E9F-43D0-A911-2DBB8B650D35}" dt="2024-06-09T15:21:34.212" v="3816" actId="478"/>
          <ac:grpSpMkLst>
            <pc:docMk/>
            <pc:sldMk cId="3679841530" sldId="279"/>
            <ac:grpSpMk id="104" creationId="{65CBF696-1DE8-930D-E801-770C3021731E}"/>
          </ac:grpSpMkLst>
        </pc:grpChg>
        <pc:picChg chg="del">
          <ac:chgData name="Handy Arfiano Hastyawan" userId="e677cc07fa703c76" providerId="LiveId" clId="{18F97B3F-8E9F-43D0-A911-2DBB8B650D35}" dt="2024-06-09T15:22:04.362" v="3818" actId="478"/>
          <ac:picMkLst>
            <pc:docMk/>
            <pc:sldMk cId="3679841530" sldId="279"/>
            <ac:picMk id="13" creationId="{A6E7D5A2-954B-0291-6D53-414838974284}"/>
          </ac:picMkLst>
        </pc:picChg>
        <pc:picChg chg="del">
          <ac:chgData name="Handy Arfiano Hastyawan" userId="e677cc07fa703c76" providerId="LiveId" clId="{18F97B3F-8E9F-43D0-A911-2DBB8B650D35}" dt="2024-06-09T15:21:39.246" v="3817" actId="478"/>
          <ac:picMkLst>
            <pc:docMk/>
            <pc:sldMk cId="3679841530" sldId="279"/>
            <ac:picMk id="15" creationId="{62344A66-FA88-028F-D024-7414E2D318E6}"/>
          </ac:picMkLst>
        </pc:picChg>
        <pc:picChg chg="del">
          <ac:chgData name="Handy Arfiano Hastyawan" userId="e677cc07fa703c76" providerId="LiveId" clId="{18F97B3F-8E9F-43D0-A911-2DBB8B650D35}" dt="2024-06-09T15:21:39.246" v="3817" actId="478"/>
          <ac:picMkLst>
            <pc:docMk/>
            <pc:sldMk cId="3679841530" sldId="279"/>
            <ac:picMk id="17" creationId="{329FFC2F-F66D-C01A-D572-24B476C1002F}"/>
          </ac:picMkLst>
        </pc:picChg>
        <pc:picChg chg="del">
          <ac:chgData name="Handy Arfiano Hastyawan" userId="e677cc07fa703c76" providerId="LiveId" clId="{18F97B3F-8E9F-43D0-A911-2DBB8B650D35}" dt="2024-06-09T15:21:39.246" v="3817" actId="478"/>
          <ac:picMkLst>
            <pc:docMk/>
            <pc:sldMk cId="3679841530" sldId="279"/>
            <ac:picMk id="19" creationId="{9FE8AF6D-5E64-1AB0-B474-834388964969}"/>
          </ac:picMkLst>
        </pc:picChg>
        <pc:picChg chg="mod">
          <ac:chgData name="Handy Arfiano Hastyawan" userId="e677cc07fa703c76" providerId="LiveId" clId="{18F97B3F-8E9F-43D0-A911-2DBB8B650D35}" dt="2024-06-09T16:14:20.869" v="4525"/>
          <ac:picMkLst>
            <pc:docMk/>
            <pc:sldMk cId="3679841530" sldId="279"/>
            <ac:picMk id="27" creationId="{3E54F31F-32B1-8578-8B59-8CE4AD1F62EA}"/>
          </ac:picMkLst>
        </pc:picChg>
        <pc:picChg chg="mod">
          <ac:chgData name="Handy Arfiano Hastyawan" userId="e677cc07fa703c76" providerId="LiveId" clId="{18F97B3F-8E9F-43D0-A911-2DBB8B650D35}" dt="2024-06-09T16:14:20.869" v="4525"/>
          <ac:picMkLst>
            <pc:docMk/>
            <pc:sldMk cId="3679841530" sldId="279"/>
            <ac:picMk id="181" creationId="{67FB1308-F658-3896-4343-D9543F8EFDB3}"/>
          </ac:picMkLst>
        </pc:picChg>
      </pc:sldChg>
      <pc:sldChg chg="addSp delSp modSp add mod setBg delAnim modAnim">
        <pc:chgData name="Handy Arfiano Hastyawan" userId="e677cc07fa703c76" providerId="LiveId" clId="{18F97B3F-8E9F-43D0-A911-2DBB8B650D35}" dt="2024-06-10T05:07:18.625" v="6513" actId="14100"/>
        <pc:sldMkLst>
          <pc:docMk/>
          <pc:sldMk cId="1419290428" sldId="280"/>
        </pc:sldMkLst>
        <pc:spChg chg="del">
          <ac:chgData name="Handy Arfiano Hastyawan" userId="e677cc07fa703c76" providerId="LiveId" clId="{18F97B3F-8E9F-43D0-A911-2DBB8B650D35}" dt="2024-06-09T16:41:37.719" v="4922" actId="478"/>
          <ac:spMkLst>
            <pc:docMk/>
            <pc:sldMk cId="1419290428" sldId="280"/>
            <ac:spMk id="2" creationId="{95E5A1D9-268D-F9C2-FE5F-A57B3DFC2C34}"/>
          </ac:spMkLst>
        </pc:spChg>
        <pc:spChg chg="add del mod">
          <ac:chgData name="Handy Arfiano Hastyawan" userId="e677cc07fa703c76" providerId="LiveId" clId="{18F97B3F-8E9F-43D0-A911-2DBB8B650D35}" dt="2024-06-09T16:41:45.706" v="4925" actId="478"/>
          <ac:spMkLst>
            <pc:docMk/>
            <pc:sldMk cId="1419290428" sldId="280"/>
            <ac:spMk id="4" creationId="{4A41E7AA-03B3-4BF7-B130-1BB91505FFE8}"/>
          </ac:spMkLst>
        </pc:spChg>
        <pc:spChg chg="add mod">
          <ac:chgData name="Handy Arfiano Hastyawan" userId="e677cc07fa703c76" providerId="LiveId" clId="{18F97B3F-8E9F-43D0-A911-2DBB8B650D35}" dt="2024-06-09T16:50:45.327" v="5011" actId="1076"/>
          <ac:spMkLst>
            <pc:docMk/>
            <pc:sldMk cId="1419290428" sldId="280"/>
            <ac:spMk id="5" creationId="{5A750A5C-4C29-56EE-8AE4-8DC36B87792E}"/>
          </ac:spMkLst>
        </pc:spChg>
        <pc:spChg chg="add mod topLvl">
          <ac:chgData name="Handy Arfiano Hastyawan" userId="e677cc07fa703c76" providerId="LiveId" clId="{18F97B3F-8E9F-43D0-A911-2DBB8B650D35}" dt="2024-06-10T05:05:59.884" v="6505" actId="478"/>
          <ac:spMkLst>
            <pc:docMk/>
            <pc:sldMk cId="1419290428" sldId="280"/>
            <ac:spMk id="6" creationId="{02786BB7-174A-E394-72F9-E4311AEC7D95}"/>
          </ac:spMkLst>
        </pc:spChg>
        <pc:spChg chg="del">
          <ac:chgData name="Handy Arfiano Hastyawan" userId="e677cc07fa703c76" providerId="LiveId" clId="{18F97B3F-8E9F-43D0-A911-2DBB8B650D35}" dt="2024-06-09T16:41:37.719" v="4922" actId="478"/>
          <ac:spMkLst>
            <pc:docMk/>
            <pc:sldMk cId="1419290428" sldId="280"/>
            <ac:spMk id="12" creationId="{19EC3578-13E5-C2F7-0DED-443DAFF008C7}"/>
          </ac:spMkLst>
        </pc:spChg>
        <pc:spChg chg="del">
          <ac:chgData name="Handy Arfiano Hastyawan" userId="e677cc07fa703c76" providerId="LiveId" clId="{18F97B3F-8E9F-43D0-A911-2DBB8B650D35}" dt="2024-06-09T16:41:37.719" v="4922" actId="478"/>
          <ac:spMkLst>
            <pc:docMk/>
            <pc:sldMk cId="1419290428" sldId="280"/>
            <ac:spMk id="13" creationId="{50C39837-3EC2-8827-86E8-882A02425CA5}"/>
          </ac:spMkLst>
        </pc:spChg>
        <pc:spChg chg="del">
          <ac:chgData name="Handy Arfiano Hastyawan" userId="e677cc07fa703c76" providerId="LiveId" clId="{18F97B3F-8E9F-43D0-A911-2DBB8B650D35}" dt="2024-06-09T16:41:41.377" v="4923" actId="478"/>
          <ac:spMkLst>
            <pc:docMk/>
            <pc:sldMk cId="1419290428" sldId="280"/>
            <ac:spMk id="15" creationId="{D50834ED-9ED3-2D4C-AC46-34F8B568C7DF}"/>
          </ac:spMkLst>
        </pc:spChg>
        <pc:spChg chg="del">
          <ac:chgData name="Handy Arfiano Hastyawan" userId="e677cc07fa703c76" providerId="LiveId" clId="{18F97B3F-8E9F-43D0-A911-2DBB8B650D35}" dt="2024-06-09T16:41:37.719" v="4922" actId="478"/>
          <ac:spMkLst>
            <pc:docMk/>
            <pc:sldMk cId="1419290428" sldId="280"/>
            <ac:spMk id="17" creationId="{E0A38077-3128-2BFD-DC48-7939F20BE832}"/>
          </ac:spMkLst>
        </pc:spChg>
        <pc:spChg chg="del">
          <ac:chgData name="Handy Arfiano Hastyawan" userId="e677cc07fa703c76" providerId="LiveId" clId="{18F97B3F-8E9F-43D0-A911-2DBB8B650D35}" dt="2024-06-09T16:41:37.719" v="4922" actId="478"/>
          <ac:spMkLst>
            <pc:docMk/>
            <pc:sldMk cId="1419290428" sldId="280"/>
            <ac:spMk id="18" creationId="{59F7DCEB-EE3D-4F55-DBD3-F3A6780A32D5}"/>
          </ac:spMkLst>
        </pc:spChg>
        <pc:spChg chg="del">
          <ac:chgData name="Handy Arfiano Hastyawan" userId="e677cc07fa703c76" providerId="LiveId" clId="{18F97B3F-8E9F-43D0-A911-2DBB8B650D35}" dt="2024-06-09T16:41:37.719" v="4922" actId="478"/>
          <ac:spMkLst>
            <pc:docMk/>
            <pc:sldMk cId="1419290428" sldId="280"/>
            <ac:spMk id="21" creationId="{D82CD0FE-457B-3A7B-E860-E1AF6C318AA5}"/>
          </ac:spMkLst>
        </pc:spChg>
        <pc:spChg chg="add mod">
          <ac:chgData name="Handy Arfiano Hastyawan" userId="e677cc07fa703c76" providerId="LiveId" clId="{18F97B3F-8E9F-43D0-A911-2DBB8B650D35}" dt="2024-06-10T03:51:38.205" v="6403" actId="404"/>
          <ac:spMkLst>
            <pc:docMk/>
            <pc:sldMk cId="1419290428" sldId="280"/>
            <ac:spMk id="26" creationId="{64A6D187-2ADD-3668-273A-8F83348D4EE1}"/>
          </ac:spMkLst>
        </pc:spChg>
        <pc:spChg chg="add mod">
          <ac:chgData name="Handy Arfiano Hastyawan" userId="e677cc07fa703c76" providerId="LiveId" clId="{18F97B3F-8E9F-43D0-A911-2DBB8B650D35}" dt="2024-06-09T16:55:15.205" v="5080" actId="207"/>
          <ac:spMkLst>
            <pc:docMk/>
            <pc:sldMk cId="1419290428" sldId="280"/>
            <ac:spMk id="27" creationId="{0F771AD5-ABC9-7896-7361-45BECE9A7835}"/>
          </ac:spMkLst>
        </pc:spChg>
        <pc:spChg chg="add mod">
          <ac:chgData name="Handy Arfiano Hastyawan" userId="e677cc07fa703c76" providerId="LiveId" clId="{18F97B3F-8E9F-43D0-A911-2DBB8B650D35}" dt="2024-06-09T16:56:10.007" v="5089" actId="1076"/>
          <ac:spMkLst>
            <pc:docMk/>
            <pc:sldMk cId="1419290428" sldId="280"/>
            <ac:spMk id="28" creationId="{805EF350-A69A-D9E4-FFBA-8CC39F718ABD}"/>
          </ac:spMkLst>
        </pc:spChg>
        <pc:spChg chg="add mod">
          <ac:chgData name="Handy Arfiano Hastyawan" userId="e677cc07fa703c76" providerId="LiveId" clId="{18F97B3F-8E9F-43D0-A911-2DBB8B650D35}" dt="2024-06-09T16:56:04.466" v="5088" actId="1076"/>
          <ac:spMkLst>
            <pc:docMk/>
            <pc:sldMk cId="1419290428" sldId="280"/>
            <ac:spMk id="29" creationId="{59471902-4EF3-10A0-1CE9-127FE168CE2C}"/>
          </ac:spMkLst>
        </pc:spChg>
        <pc:spChg chg="add del mod">
          <ac:chgData name="Handy Arfiano Hastyawan" userId="e677cc07fa703c76" providerId="LiveId" clId="{18F97B3F-8E9F-43D0-A911-2DBB8B650D35}" dt="2024-06-09T16:56:34.046" v="5092" actId="478"/>
          <ac:spMkLst>
            <pc:docMk/>
            <pc:sldMk cId="1419290428" sldId="280"/>
            <ac:spMk id="31" creationId="{8BD8EC5C-B1EC-A300-19F6-A4419377FF79}"/>
          </ac:spMkLst>
        </pc:spChg>
        <pc:grpChg chg="add mod">
          <ac:chgData name="Handy Arfiano Hastyawan" userId="e677cc07fa703c76" providerId="LiveId" clId="{18F97B3F-8E9F-43D0-A911-2DBB8B650D35}" dt="2024-06-10T03:49:56.073" v="6363" actId="164"/>
          <ac:grpSpMkLst>
            <pc:docMk/>
            <pc:sldMk cId="1419290428" sldId="280"/>
            <ac:grpSpMk id="4" creationId="{FCDF5DF7-B025-4655-CC84-D3BA0344D560}"/>
          </ac:grpSpMkLst>
        </pc:grpChg>
        <pc:grpChg chg="add mod">
          <ac:chgData name="Handy Arfiano Hastyawan" userId="e677cc07fa703c76" providerId="LiveId" clId="{18F97B3F-8E9F-43D0-A911-2DBB8B650D35}" dt="2024-06-10T03:52:01.383" v="6407" actId="1036"/>
          <ac:grpSpMkLst>
            <pc:docMk/>
            <pc:sldMk cId="1419290428" sldId="280"/>
            <ac:grpSpMk id="7" creationId="{08B1CAFD-0125-3092-8EAA-BACF8ABF66D0}"/>
          </ac:grpSpMkLst>
        </pc:grpChg>
        <pc:grpChg chg="del">
          <ac:chgData name="Handy Arfiano Hastyawan" userId="e677cc07fa703c76" providerId="LiveId" clId="{18F97B3F-8E9F-43D0-A911-2DBB8B650D35}" dt="2024-06-09T16:41:43.309" v="4924" actId="478"/>
          <ac:grpSpMkLst>
            <pc:docMk/>
            <pc:sldMk cId="1419290428" sldId="280"/>
            <ac:grpSpMk id="11" creationId="{CACE299F-80A6-361F-6E12-E8D9310EB9B8}"/>
          </ac:grpSpMkLst>
        </pc:grpChg>
        <pc:grpChg chg="del">
          <ac:chgData name="Handy Arfiano Hastyawan" userId="e677cc07fa703c76" providerId="LiveId" clId="{18F97B3F-8E9F-43D0-A911-2DBB8B650D35}" dt="2024-06-09T16:41:37.719" v="4922" actId="478"/>
          <ac:grpSpMkLst>
            <pc:docMk/>
            <pc:sldMk cId="1419290428" sldId="280"/>
            <ac:grpSpMk id="14" creationId="{6E670327-988A-9861-7928-DC266ECC8EA6}"/>
          </ac:grpSpMkLst>
        </pc:grpChg>
        <pc:grpChg chg="add del mod">
          <ac:chgData name="Handy Arfiano Hastyawan" userId="e677cc07fa703c76" providerId="LiveId" clId="{18F97B3F-8E9F-43D0-A911-2DBB8B650D35}" dt="2024-06-10T05:05:59.884" v="6505" actId="478"/>
          <ac:grpSpMkLst>
            <pc:docMk/>
            <pc:sldMk cId="1419290428" sldId="280"/>
            <ac:grpSpMk id="25" creationId="{401BDF15-ACF1-7028-A276-802845C5C028}"/>
          </ac:grpSpMkLst>
        </pc:grpChg>
        <pc:picChg chg="add mod">
          <ac:chgData name="Handy Arfiano Hastyawan" userId="e677cc07fa703c76" providerId="LiveId" clId="{18F97B3F-8E9F-43D0-A911-2DBB8B650D35}" dt="2024-06-10T05:07:18.625" v="6513" actId="14100"/>
          <ac:picMkLst>
            <pc:docMk/>
            <pc:sldMk cId="1419290428" sldId="280"/>
            <ac:picMk id="2" creationId="{29F765C4-917A-70BB-CC0F-5017B761ADA3}"/>
          </ac:picMkLst>
        </pc:picChg>
        <pc:picChg chg="add mod">
          <ac:chgData name="Handy Arfiano Hastyawan" userId="e677cc07fa703c76" providerId="LiveId" clId="{18F97B3F-8E9F-43D0-A911-2DBB8B650D35}" dt="2024-06-10T03:50:16.416" v="6397" actId="164"/>
          <ac:picMkLst>
            <pc:docMk/>
            <pc:sldMk cId="1419290428" sldId="280"/>
            <ac:picMk id="3" creationId="{EEDF6F59-20F3-4DDF-1322-0A475101A1CC}"/>
          </ac:picMkLst>
        </pc:picChg>
        <pc:picChg chg="add del mod">
          <ac:chgData name="Handy Arfiano Hastyawan" userId="e677cc07fa703c76" providerId="LiveId" clId="{18F97B3F-8E9F-43D0-A911-2DBB8B650D35}" dt="2024-06-09T16:47:16.126" v="5001" actId="478"/>
          <ac:picMkLst>
            <pc:docMk/>
            <pc:sldMk cId="1419290428" sldId="280"/>
            <ac:picMk id="20" creationId="{A4E94E57-5434-3133-9B88-DCBD6F5DA8B2}"/>
          </ac:picMkLst>
        </pc:picChg>
        <pc:picChg chg="del">
          <ac:chgData name="Handy Arfiano Hastyawan" userId="e677cc07fa703c76" providerId="LiveId" clId="{18F97B3F-8E9F-43D0-A911-2DBB8B650D35}" dt="2024-06-09T16:41:37.719" v="4922" actId="478"/>
          <ac:picMkLst>
            <pc:docMk/>
            <pc:sldMk cId="1419290428" sldId="280"/>
            <ac:picMk id="22" creationId="{8F4B0FE8-CB12-8532-43DB-FE30D1092761}"/>
          </ac:picMkLst>
        </pc:picChg>
        <pc:picChg chg="add del mod topLvl">
          <ac:chgData name="Handy Arfiano Hastyawan" userId="e677cc07fa703c76" providerId="LiveId" clId="{18F97B3F-8E9F-43D0-A911-2DBB8B650D35}" dt="2024-06-10T05:05:59.884" v="6505" actId="478"/>
          <ac:picMkLst>
            <pc:docMk/>
            <pc:sldMk cId="1419290428" sldId="280"/>
            <ac:picMk id="24" creationId="{CF13B795-0AF1-5744-0FF1-BA1FA75C6232}"/>
          </ac:picMkLst>
        </pc:picChg>
        <pc:picChg chg="add mod ord">
          <ac:chgData name="Handy Arfiano Hastyawan" userId="e677cc07fa703c76" providerId="LiveId" clId="{18F97B3F-8E9F-43D0-A911-2DBB8B650D35}" dt="2024-06-09T17:04:29.365" v="5354" actId="1076"/>
          <ac:picMkLst>
            <pc:docMk/>
            <pc:sldMk cId="1419290428" sldId="280"/>
            <ac:picMk id="33" creationId="{72F59628-3D34-A5CA-65EB-3F0FC9DA2B48}"/>
          </ac:picMkLst>
        </pc:picChg>
        <pc:picChg chg="add mod ord">
          <ac:chgData name="Handy Arfiano Hastyawan" userId="e677cc07fa703c76" providerId="LiveId" clId="{18F97B3F-8E9F-43D0-A911-2DBB8B650D35}" dt="2024-06-09T17:04:39.265" v="5356" actId="1076"/>
          <ac:picMkLst>
            <pc:docMk/>
            <pc:sldMk cId="1419290428" sldId="280"/>
            <ac:picMk id="34" creationId="{8107B3F0-5BA2-88BB-2EFB-91F7981B7A25}"/>
          </ac:picMkLst>
        </pc:picChg>
        <pc:picChg chg="add mod ord">
          <ac:chgData name="Handy Arfiano Hastyawan" userId="e677cc07fa703c76" providerId="LiveId" clId="{18F97B3F-8E9F-43D0-A911-2DBB8B650D35}" dt="2024-06-10T03:45:30.430" v="6314" actId="1076"/>
          <ac:picMkLst>
            <pc:docMk/>
            <pc:sldMk cId="1419290428" sldId="280"/>
            <ac:picMk id="36" creationId="{43230891-3C3B-A541-A58B-6B1B62D8F254}"/>
          </ac:picMkLst>
        </pc:picChg>
        <pc:picChg chg="add mod ord">
          <ac:chgData name="Handy Arfiano Hastyawan" userId="e677cc07fa703c76" providerId="LiveId" clId="{18F97B3F-8E9F-43D0-A911-2DBB8B650D35}" dt="2024-06-10T03:45:20.768" v="6313" actId="1076"/>
          <ac:picMkLst>
            <pc:docMk/>
            <pc:sldMk cId="1419290428" sldId="280"/>
            <ac:picMk id="37" creationId="{543D4672-D0EE-8486-F85F-3ABB73047A34}"/>
          </ac:picMkLst>
        </pc:picChg>
      </pc:sldChg>
      <pc:sldChg chg="addSp delSp modSp add mod ord setBg">
        <pc:chgData name="Handy Arfiano Hastyawan" userId="e677cc07fa703c76" providerId="LiveId" clId="{18F97B3F-8E9F-43D0-A911-2DBB8B650D35}" dt="2024-06-10T03:36:06.148" v="6162" actId="1037"/>
        <pc:sldMkLst>
          <pc:docMk/>
          <pc:sldMk cId="3102679678" sldId="281"/>
        </pc:sldMkLst>
        <pc:spChg chg="add mod">
          <ac:chgData name="Handy Arfiano Hastyawan" userId="e677cc07fa703c76" providerId="LiveId" clId="{18F97B3F-8E9F-43D0-A911-2DBB8B650D35}" dt="2024-06-10T03:27:54.892" v="5470"/>
          <ac:spMkLst>
            <pc:docMk/>
            <pc:sldMk cId="3102679678" sldId="281"/>
            <ac:spMk id="4" creationId="{04B197F0-9FEA-F129-0330-ED1DD8C456E0}"/>
          </ac:spMkLst>
        </pc:spChg>
        <pc:spChg chg="del mod topLvl">
          <ac:chgData name="Handy Arfiano Hastyawan" userId="e677cc07fa703c76" providerId="LiveId" clId="{18F97B3F-8E9F-43D0-A911-2DBB8B650D35}" dt="2024-06-10T03:28:41.076" v="5588" actId="478"/>
          <ac:spMkLst>
            <pc:docMk/>
            <pc:sldMk cId="3102679678" sldId="281"/>
            <ac:spMk id="7" creationId="{12A68181-B68B-B18A-54F5-E8B2B26A11AF}"/>
          </ac:spMkLst>
        </pc:spChg>
        <pc:spChg chg="mod topLvl">
          <ac:chgData name="Handy Arfiano Hastyawan" userId="e677cc07fa703c76" providerId="LiveId" clId="{18F97B3F-8E9F-43D0-A911-2DBB8B650D35}" dt="2024-06-10T03:28:41.076" v="5588" actId="478"/>
          <ac:spMkLst>
            <pc:docMk/>
            <pc:sldMk cId="3102679678" sldId="281"/>
            <ac:spMk id="8" creationId="{738D6B69-AD63-FAD4-7677-62D76DA1A102}"/>
          </ac:spMkLst>
        </pc:spChg>
        <pc:spChg chg="mod">
          <ac:chgData name="Handy Arfiano Hastyawan" userId="e677cc07fa703c76" providerId="LiveId" clId="{18F97B3F-8E9F-43D0-A911-2DBB8B650D35}" dt="2024-06-10T03:26:07.109" v="5462" actId="207"/>
          <ac:spMkLst>
            <pc:docMk/>
            <pc:sldMk cId="3102679678" sldId="281"/>
            <ac:spMk id="11" creationId="{89CA7545-6313-8CCF-08E2-3351A313057F}"/>
          </ac:spMkLst>
        </pc:spChg>
        <pc:spChg chg="mod">
          <ac:chgData name="Handy Arfiano Hastyawan" userId="e677cc07fa703c76" providerId="LiveId" clId="{18F97B3F-8E9F-43D0-A911-2DBB8B650D35}" dt="2024-06-10T03:28:55.126" v="5589"/>
          <ac:spMkLst>
            <pc:docMk/>
            <pc:sldMk cId="3102679678" sldId="281"/>
            <ac:spMk id="12" creationId="{9F85FB6A-EFBC-55C1-E27C-14872E150B50}"/>
          </ac:spMkLst>
        </pc:spChg>
        <pc:spChg chg="mod">
          <ac:chgData name="Handy Arfiano Hastyawan" userId="e677cc07fa703c76" providerId="LiveId" clId="{18F97B3F-8E9F-43D0-A911-2DBB8B650D35}" dt="2024-06-10T03:28:55.126" v="5589"/>
          <ac:spMkLst>
            <pc:docMk/>
            <pc:sldMk cId="3102679678" sldId="281"/>
            <ac:spMk id="13" creationId="{03A789B7-F5C9-B7BF-E3CA-DCF0A4E84D31}"/>
          </ac:spMkLst>
        </pc:spChg>
        <pc:spChg chg="mod">
          <ac:chgData name="Handy Arfiano Hastyawan" userId="e677cc07fa703c76" providerId="LiveId" clId="{18F97B3F-8E9F-43D0-A911-2DBB8B650D35}" dt="2024-06-10T03:28:55.126" v="5589"/>
          <ac:spMkLst>
            <pc:docMk/>
            <pc:sldMk cId="3102679678" sldId="281"/>
            <ac:spMk id="14" creationId="{E7FB76E5-4F1A-25A2-02B1-AA03682A206E}"/>
          </ac:spMkLst>
        </pc:spChg>
        <pc:spChg chg="del mod">
          <ac:chgData name="Handy Arfiano Hastyawan" userId="e677cc07fa703c76" providerId="LiveId" clId="{18F97B3F-8E9F-43D0-A911-2DBB8B650D35}" dt="2024-06-10T03:25:02.560" v="5413" actId="478"/>
          <ac:spMkLst>
            <pc:docMk/>
            <pc:sldMk cId="3102679678" sldId="281"/>
            <ac:spMk id="16" creationId="{54C9657D-5266-274F-BCF3-402C5F13A333}"/>
          </ac:spMkLst>
        </pc:spChg>
        <pc:spChg chg="mod">
          <ac:chgData name="Handy Arfiano Hastyawan" userId="e677cc07fa703c76" providerId="LiveId" clId="{18F97B3F-8E9F-43D0-A911-2DBB8B650D35}" dt="2024-06-10T03:28:55.126" v="5589"/>
          <ac:spMkLst>
            <pc:docMk/>
            <pc:sldMk cId="3102679678" sldId="281"/>
            <ac:spMk id="17" creationId="{6A1F15E8-8973-18E2-8509-748AB0B85A38}"/>
          </ac:spMkLst>
        </pc:spChg>
        <pc:spChg chg="add mod">
          <ac:chgData name="Handy Arfiano Hastyawan" userId="e677cc07fa703c76" providerId="LiveId" clId="{18F97B3F-8E9F-43D0-A911-2DBB8B650D35}" dt="2024-06-10T03:36:06.148" v="6162" actId="1037"/>
          <ac:spMkLst>
            <pc:docMk/>
            <pc:sldMk cId="3102679678" sldId="281"/>
            <ac:spMk id="18" creationId="{A9EDAFF7-D3A4-CF79-D5FD-D136FCECA3DE}"/>
          </ac:spMkLst>
        </pc:spChg>
        <pc:spChg chg="mod">
          <ac:chgData name="Handy Arfiano Hastyawan" userId="e677cc07fa703c76" providerId="LiveId" clId="{18F97B3F-8E9F-43D0-A911-2DBB8B650D35}" dt="2024-06-10T03:25:16.482" v="5437" actId="1037"/>
          <ac:spMkLst>
            <pc:docMk/>
            <pc:sldMk cId="3102679678" sldId="281"/>
            <ac:spMk id="21" creationId="{80D178D2-1E90-20A8-1EB5-83515C148AF6}"/>
          </ac:spMkLst>
        </pc:spChg>
        <pc:spChg chg="mod">
          <ac:chgData name="Handy Arfiano Hastyawan" userId="e677cc07fa703c76" providerId="LiveId" clId="{18F97B3F-8E9F-43D0-A911-2DBB8B650D35}" dt="2024-06-10T03:35:58.366" v="6113"/>
          <ac:spMkLst>
            <pc:docMk/>
            <pc:sldMk cId="3102679678" sldId="281"/>
            <ac:spMk id="28" creationId="{FDC71EB3-0F5A-83A0-E758-E2A9109E2FC8}"/>
          </ac:spMkLst>
        </pc:spChg>
        <pc:spChg chg="mod">
          <ac:chgData name="Handy Arfiano Hastyawan" userId="e677cc07fa703c76" providerId="LiveId" clId="{18F97B3F-8E9F-43D0-A911-2DBB8B650D35}" dt="2024-06-10T03:35:58.366" v="6113"/>
          <ac:spMkLst>
            <pc:docMk/>
            <pc:sldMk cId="3102679678" sldId="281"/>
            <ac:spMk id="29" creationId="{86E5BD05-5CC3-8845-BA31-C26A0F1C1400}"/>
          </ac:spMkLst>
        </pc:spChg>
        <pc:spChg chg="mod">
          <ac:chgData name="Handy Arfiano Hastyawan" userId="e677cc07fa703c76" providerId="LiveId" clId="{18F97B3F-8E9F-43D0-A911-2DBB8B650D35}" dt="2024-06-10T03:35:58.366" v="6113"/>
          <ac:spMkLst>
            <pc:docMk/>
            <pc:sldMk cId="3102679678" sldId="281"/>
            <ac:spMk id="30" creationId="{F174D274-7398-BB20-DC2F-CC27236ECAA2}"/>
          </ac:spMkLst>
        </pc:spChg>
        <pc:spChg chg="mod">
          <ac:chgData name="Handy Arfiano Hastyawan" userId="e677cc07fa703c76" providerId="LiveId" clId="{18F97B3F-8E9F-43D0-A911-2DBB8B650D35}" dt="2024-06-10T03:35:58.366" v="6113"/>
          <ac:spMkLst>
            <pc:docMk/>
            <pc:sldMk cId="3102679678" sldId="281"/>
            <ac:spMk id="31" creationId="{C8D54E10-A9D4-381E-6FD8-EBE9D0F648F3}"/>
          </ac:spMkLst>
        </pc:spChg>
        <pc:spChg chg="mod">
          <ac:chgData name="Handy Arfiano Hastyawan" userId="e677cc07fa703c76" providerId="LiveId" clId="{18F97B3F-8E9F-43D0-A911-2DBB8B650D35}" dt="2024-06-10T03:35:58.366" v="6113"/>
          <ac:spMkLst>
            <pc:docMk/>
            <pc:sldMk cId="3102679678" sldId="281"/>
            <ac:spMk id="32" creationId="{DE479BE6-B353-5B72-8E99-7F64B318E835}"/>
          </ac:spMkLst>
        </pc:spChg>
        <pc:spChg chg="mod">
          <ac:chgData name="Handy Arfiano Hastyawan" userId="e677cc07fa703c76" providerId="LiveId" clId="{18F97B3F-8E9F-43D0-A911-2DBB8B650D35}" dt="2024-06-10T03:35:58.366" v="6113"/>
          <ac:spMkLst>
            <pc:docMk/>
            <pc:sldMk cId="3102679678" sldId="281"/>
            <ac:spMk id="33" creationId="{AB4D9150-0672-A2F5-4BD0-E2BB2D5D1EF6}"/>
          </ac:spMkLst>
        </pc:spChg>
        <pc:spChg chg="mod">
          <ac:chgData name="Handy Arfiano Hastyawan" userId="e677cc07fa703c76" providerId="LiveId" clId="{18F97B3F-8E9F-43D0-A911-2DBB8B650D35}" dt="2024-06-10T03:35:58.366" v="6113"/>
          <ac:spMkLst>
            <pc:docMk/>
            <pc:sldMk cId="3102679678" sldId="281"/>
            <ac:spMk id="34" creationId="{29A6D8DE-262C-F829-183F-84FA1BED7101}"/>
          </ac:spMkLst>
        </pc:spChg>
        <pc:spChg chg="mod">
          <ac:chgData name="Handy Arfiano Hastyawan" userId="e677cc07fa703c76" providerId="LiveId" clId="{18F97B3F-8E9F-43D0-A911-2DBB8B650D35}" dt="2024-06-10T03:35:58.366" v="6113"/>
          <ac:spMkLst>
            <pc:docMk/>
            <pc:sldMk cId="3102679678" sldId="281"/>
            <ac:spMk id="35" creationId="{F0A307B1-6821-9466-C2FC-B21905BA90AB}"/>
          </ac:spMkLst>
        </pc:spChg>
        <pc:spChg chg="mod">
          <ac:chgData name="Handy Arfiano Hastyawan" userId="e677cc07fa703c76" providerId="LiveId" clId="{18F97B3F-8E9F-43D0-A911-2DBB8B650D35}" dt="2024-06-10T03:35:58.366" v="6113"/>
          <ac:spMkLst>
            <pc:docMk/>
            <pc:sldMk cId="3102679678" sldId="281"/>
            <ac:spMk id="36" creationId="{190BF393-7FFA-21AB-CE2B-2D23F6D73CB6}"/>
          </ac:spMkLst>
        </pc:spChg>
        <pc:spChg chg="mod">
          <ac:chgData name="Handy Arfiano Hastyawan" userId="e677cc07fa703c76" providerId="LiveId" clId="{18F97B3F-8E9F-43D0-A911-2DBB8B650D35}" dt="2024-06-10T03:35:58.366" v="6113"/>
          <ac:spMkLst>
            <pc:docMk/>
            <pc:sldMk cId="3102679678" sldId="281"/>
            <ac:spMk id="37" creationId="{8CB4C023-AE29-ABEB-8174-5D98FC86B5F6}"/>
          </ac:spMkLst>
        </pc:spChg>
        <pc:spChg chg="mod">
          <ac:chgData name="Handy Arfiano Hastyawan" userId="e677cc07fa703c76" providerId="LiveId" clId="{18F97B3F-8E9F-43D0-A911-2DBB8B650D35}" dt="2024-06-10T03:35:58.366" v="6113"/>
          <ac:spMkLst>
            <pc:docMk/>
            <pc:sldMk cId="3102679678" sldId="281"/>
            <ac:spMk id="38" creationId="{C6F7DCBA-526C-DEEA-8731-CF50801DC35F}"/>
          </ac:spMkLst>
        </pc:spChg>
        <pc:spChg chg="mod">
          <ac:chgData name="Handy Arfiano Hastyawan" userId="e677cc07fa703c76" providerId="LiveId" clId="{18F97B3F-8E9F-43D0-A911-2DBB8B650D35}" dt="2024-06-10T03:35:58.366" v="6113"/>
          <ac:spMkLst>
            <pc:docMk/>
            <pc:sldMk cId="3102679678" sldId="281"/>
            <ac:spMk id="39" creationId="{8E4D626C-B735-33A5-1DC2-0279FFBC195F}"/>
          </ac:spMkLst>
        </pc:spChg>
        <pc:spChg chg="mod">
          <ac:chgData name="Handy Arfiano Hastyawan" userId="e677cc07fa703c76" providerId="LiveId" clId="{18F97B3F-8E9F-43D0-A911-2DBB8B650D35}" dt="2024-06-10T03:35:58.366" v="6113"/>
          <ac:spMkLst>
            <pc:docMk/>
            <pc:sldMk cId="3102679678" sldId="281"/>
            <ac:spMk id="40" creationId="{6A26E777-952D-F03B-357B-2E772513EEEC}"/>
          </ac:spMkLst>
        </pc:spChg>
        <pc:spChg chg="mod">
          <ac:chgData name="Handy Arfiano Hastyawan" userId="e677cc07fa703c76" providerId="LiveId" clId="{18F97B3F-8E9F-43D0-A911-2DBB8B650D35}" dt="2024-06-10T03:35:58.366" v="6113"/>
          <ac:spMkLst>
            <pc:docMk/>
            <pc:sldMk cId="3102679678" sldId="281"/>
            <ac:spMk id="41" creationId="{D5B6EBF1-7749-B9C1-D4C1-8B980266DA9E}"/>
          </ac:spMkLst>
        </pc:spChg>
        <pc:spChg chg="mod">
          <ac:chgData name="Handy Arfiano Hastyawan" userId="e677cc07fa703c76" providerId="LiveId" clId="{18F97B3F-8E9F-43D0-A911-2DBB8B650D35}" dt="2024-06-10T03:35:58.366" v="6113"/>
          <ac:spMkLst>
            <pc:docMk/>
            <pc:sldMk cId="3102679678" sldId="281"/>
            <ac:spMk id="42" creationId="{D6741EF9-42BE-8FE1-8FD7-604A6586F182}"/>
          </ac:spMkLst>
        </pc:spChg>
        <pc:spChg chg="mod">
          <ac:chgData name="Handy Arfiano Hastyawan" userId="e677cc07fa703c76" providerId="LiveId" clId="{18F97B3F-8E9F-43D0-A911-2DBB8B650D35}" dt="2024-06-10T03:35:58.366" v="6113"/>
          <ac:spMkLst>
            <pc:docMk/>
            <pc:sldMk cId="3102679678" sldId="281"/>
            <ac:spMk id="43" creationId="{AFA23762-1D27-387E-CC50-75D9A3403912}"/>
          </ac:spMkLst>
        </pc:spChg>
        <pc:spChg chg="mod">
          <ac:chgData name="Handy Arfiano Hastyawan" userId="e677cc07fa703c76" providerId="LiveId" clId="{18F97B3F-8E9F-43D0-A911-2DBB8B650D35}" dt="2024-06-10T03:35:58.366" v="6113"/>
          <ac:spMkLst>
            <pc:docMk/>
            <pc:sldMk cId="3102679678" sldId="281"/>
            <ac:spMk id="44" creationId="{8C0BCE09-4924-8111-25CE-6940C3C502C1}"/>
          </ac:spMkLst>
        </pc:spChg>
        <pc:spChg chg="mod">
          <ac:chgData name="Handy Arfiano Hastyawan" userId="e677cc07fa703c76" providerId="LiveId" clId="{18F97B3F-8E9F-43D0-A911-2DBB8B650D35}" dt="2024-06-10T03:35:58.366" v="6113"/>
          <ac:spMkLst>
            <pc:docMk/>
            <pc:sldMk cId="3102679678" sldId="281"/>
            <ac:spMk id="45" creationId="{D78EE2C6-B548-7382-EDB2-E80FF1FE1346}"/>
          </ac:spMkLst>
        </pc:spChg>
        <pc:spChg chg="mod">
          <ac:chgData name="Handy Arfiano Hastyawan" userId="e677cc07fa703c76" providerId="LiveId" clId="{18F97B3F-8E9F-43D0-A911-2DBB8B650D35}" dt="2024-06-10T03:35:58.366" v="6113"/>
          <ac:spMkLst>
            <pc:docMk/>
            <pc:sldMk cId="3102679678" sldId="281"/>
            <ac:spMk id="46" creationId="{71A72A34-87CF-C95D-4BF0-397D2E85E984}"/>
          </ac:spMkLst>
        </pc:spChg>
        <pc:spChg chg="mod">
          <ac:chgData name="Handy Arfiano Hastyawan" userId="e677cc07fa703c76" providerId="LiveId" clId="{18F97B3F-8E9F-43D0-A911-2DBB8B650D35}" dt="2024-06-10T03:35:58.366" v="6113"/>
          <ac:spMkLst>
            <pc:docMk/>
            <pc:sldMk cId="3102679678" sldId="281"/>
            <ac:spMk id="47" creationId="{B3FAF734-6F6F-F00D-F693-2881377850CD}"/>
          </ac:spMkLst>
        </pc:spChg>
        <pc:spChg chg="mod">
          <ac:chgData name="Handy Arfiano Hastyawan" userId="e677cc07fa703c76" providerId="LiveId" clId="{18F97B3F-8E9F-43D0-A911-2DBB8B650D35}" dt="2024-06-10T03:35:58.366" v="6113"/>
          <ac:spMkLst>
            <pc:docMk/>
            <pc:sldMk cId="3102679678" sldId="281"/>
            <ac:spMk id="48" creationId="{9D04E130-0A3E-A2BA-432F-3A5CF3E08180}"/>
          </ac:spMkLst>
        </pc:spChg>
        <pc:spChg chg="mod">
          <ac:chgData name="Handy Arfiano Hastyawan" userId="e677cc07fa703c76" providerId="LiveId" clId="{18F97B3F-8E9F-43D0-A911-2DBB8B650D35}" dt="2024-06-10T03:35:58.366" v="6113"/>
          <ac:spMkLst>
            <pc:docMk/>
            <pc:sldMk cId="3102679678" sldId="281"/>
            <ac:spMk id="52" creationId="{234B0FB6-3BFE-DE57-6930-6DDFF215EE20}"/>
          </ac:spMkLst>
        </pc:spChg>
        <pc:spChg chg="mod">
          <ac:chgData name="Handy Arfiano Hastyawan" userId="e677cc07fa703c76" providerId="LiveId" clId="{18F97B3F-8E9F-43D0-A911-2DBB8B650D35}" dt="2024-06-10T03:35:58.366" v="6113"/>
          <ac:spMkLst>
            <pc:docMk/>
            <pc:sldMk cId="3102679678" sldId="281"/>
            <ac:spMk id="53" creationId="{236131F5-996D-73F2-E4E8-C9B81EBD0870}"/>
          </ac:spMkLst>
        </pc:spChg>
        <pc:spChg chg="mod">
          <ac:chgData name="Handy Arfiano Hastyawan" userId="e677cc07fa703c76" providerId="LiveId" clId="{18F97B3F-8E9F-43D0-A911-2DBB8B650D35}" dt="2024-06-10T03:35:58.366" v="6113"/>
          <ac:spMkLst>
            <pc:docMk/>
            <pc:sldMk cId="3102679678" sldId="281"/>
            <ac:spMk id="54" creationId="{C6456F6C-901C-2D6E-9C4D-83322C428E6E}"/>
          </ac:spMkLst>
        </pc:spChg>
        <pc:spChg chg="mod">
          <ac:chgData name="Handy Arfiano Hastyawan" userId="e677cc07fa703c76" providerId="LiveId" clId="{18F97B3F-8E9F-43D0-A911-2DBB8B650D35}" dt="2024-06-10T03:35:58.366" v="6113"/>
          <ac:spMkLst>
            <pc:docMk/>
            <pc:sldMk cId="3102679678" sldId="281"/>
            <ac:spMk id="55" creationId="{018B74E1-ABAB-1409-3502-B0803ECD5715}"/>
          </ac:spMkLst>
        </pc:spChg>
        <pc:spChg chg="mod">
          <ac:chgData name="Handy Arfiano Hastyawan" userId="e677cc07fa703c76" providerId="LiveId" clId="{18F97B3F-8E9F-43D0-A911-2DBB8B650D35}" dt="2024-06-10T03:35:58.366" v="6113"/>
          <ac:spMkLst>
            <pc:docMk/>
            <pc:sldMk cId="3102679678" sldId="281"/>
            <ac:spMk id="56" creationId="{6E11B19E-2036-9237-769C-887D66D09CBD}"/>
          </ac:spMkLst>
        </pc:spChg>
        <pc:spChg chg="mod">
          <ac:chgData name="Handy Arfiano Hastyawan" userId="e677cc07fa703c76" providerId="LiveId" clId="{18F97B3F-8E9F-43D0-A911-2DBB8B650D35}" dt="2024-06-10T03:35:58.366" v="6113"/>
          <ac:spMkLst>
            <pc:docMk/>
            <pc:sldMk cId="3102679678" sldId="281"/>
            <ac:spMk id="57" creationId="{68C9101A-23F2-A739-DAAA-E0DF11CCDF37}"/>
          </ac:spMkLst>
        </pc:spChg>
        <pc:spChg chg="mod">
          <ac:chgData name="Handy Arfiano Hastyawan" userId="e677cc07fa703c76" providerId="LiveId" clId="{18F97B3F-8E9F-43D0-A911-2DBB8B650D35}" dt="2024-06-10T03:35:58.366" v="6113"/>
          <ac:spMkLst>
            <pc:docMk/>
            <pc:sldMk cId="3102679678" sldId="281"/>
            <ac:spMk id="58" creationId="{441A4D8C-FDDC-32EA-81DC-AC95A732EB19}"/>
          </ac:spMkLst>
        </pc:spChg>
        <pc:spChg chg="mod">
          <ac:chgData name="Handy Arfiano Hastyawan" userId="e677cc07fa703c76" providerId="LiveId" clId="{18F97B3F-8E9F-43D0-A911-2DBB8B650D35}" dt="2024-06-10T03:35:58.366" v="6113"/>
          <ac:spMkLst>
            <pc:docMk/>
            <pc:sldMk cId="3102679678" sldId="281"/>
            <ac:spMk id="59" creationId="{2999E88B-5BA9-A523-20AD-70F4C5EB365F}"/>
          </ac:spMkLst>
        </pc:spChg>
        <pc:spChg chg="mod">
          <ac:chgData name="Handy Arfiano Hastyawan" userId="e677cc07fa703c76" providerId="LiveId" clId="{18F97B3F-8E9F-43D0-A911-2DBB8B650D35}" dt="2024-06-10T03:35:58.366" v="6113"/>
          <ac:spMkLst>
            <pc:docMk/>
            <pc:sldMk cId="3102679678" sldId="281"/>
            <ac:spMk id="60" creationId="{514EAB09-9794-CCC0-08B0-6B1B26AACD28}"/>
          </ac:spMkLst>
        </pc:spChg>
        <pc:spChg chg="mod">
          <ac:chgData name="Handy Arfiano Hastyawan" userId="e677cc07fa703c76" providerId="LiveId" clId="{18F97B3F-8E9F-43D0-A911-2DBB8B650D35}" dt="2024-06-10T03:35:58.366" v="6113"/>
          <ac:spMkLst>
            <pc:docMk/>
            <pc:sldMk cId="3102679678" sldId="281"/>
            <ac:spMk id="61" creationId="{2DB490AE-AAE1-EA2A-7E59-63B92B5974E2}"/>
          </ac:spMkLst>
        </pc:spChg>
        <pc:spChg chg="mod">
          <ac:chgData name="Handy Arfiano Hastyawan" userId="e677cc07fa703c76" providerId="LiveId" clId="{18F97B3F-8E9F-43D0-A911-2DBB8B650D35}" dt="2024-06-10T03:35:58.366" v="6113"/>
          <ac:spMkLst>
            <pc:docMk/>
            <pc:sldMk cId="3102679678" sldId="281"/>
            <ac:spMk id="62" creationId="{76432F07-455A-EEE0-BF54-307459A8113A}"/>
          </ac:spMkLst>
        </pc:spChg>
        <pc:spChg chg="mod">
          <ac:chgData name="Handy Arfiano Hastyawan" userId="e677cc07fa703c76" providerId="LiveId" clId="{18F97B3F-8E9F-43D0-A911-2DBB8B650D35}" dt="2024-06-10T03:35:58.366" v="6113"/>
          <ac:spMkLst>
            <pc:docMk/>
            <pc:sldMk cId="3102679678" sldId="281"/>
            <ac:spMk id="63" creationId="{5BC49209-6894-9113-A59E-A468716E15B1}"/>
          </ac:spMkLst>
        </pc:spChg>
        <pc:spChg chg="mod">
          <ac:chgData name="Handy Arfiano Hastyawan" userId="e677cc07fa703c76" providerId="LiveId" clId="{18F97B3F-8E9F-43D0-A911-2DBB8B650D35}" dt="2024-06-10T03:35:58.366" v="6113"/>
          <ac:spMkLst>
            <pc:docMk/>
            <pc:sldMk cId="3102679678" sldId="281"/>
            <ac:spMk id="64" creationId="{65D84595-99B3-E689-8118-EFACDF6A88B7}"/>
          </ac:spMkLst>
        </pc:spChg>
        <pc:spChg chg="mod">
          <ac:chgData name="Handy Arfiano Hastyawan" userId="e677cc07fa703c76" providerId="LiveId" clId="{18F97B3F-8E9F-43D0-A911-2DBB8B650D35}" dt="2024-06-10T03:35:58.366" v="6113"/>
          <ac:spMkLst>
            <pc:docMk/>
            <pc:sldMk cId="3102679678" sldId="281"/>
            <ac:spMk id="65" creationId="{BC531D7D-D8CE-63EE-70F4-A566C59406D9}"/>
          </ac:spMkLst>
        </pc:spChg>
        <pc:spChg chg="mod">
          <ac:chgData name="Handy Arfiano Hastyawan" userId="e677cc07fa703c76" providerId="LiveId" clId="{18F97B3F-8E9F-43D0-A911-2DBB8B650D35}" dt="2024-06-10T03:35:58.366" v="6113"/>
          <ac:spMkLst>
            <pc:docMk/>
            <pc:sldMk cId="3102679678" sldId="281"/>
            <ac:spMk id="66" creationId="{B02CBFC9-A2B9-A6EE-3BAB-09BAA4717F75}"/>
          </ac:spMkLst>
        </pc:spChg>
        <pc:spChg chg="mod">
          <ac:chgData name="Handy Arfiano Hastyawan" userId="e677cc07fa703c76" providerId="LiveId" clId="{18F97B3F-8E9F-43D0-A911-2DBB8B650D35}" dt="2024-06-10T03:35:58.366" v="6113"/>
          <ac:spMkLst>
            <pc:docMk/>
            <pc:sldMk cId="3102679678" sldId="281"/>
            <ac:spMk id="67" creationId="{CA99EF6B-07AF-A637-0FC1-E05FF52AC63C}"/>
          </ac:spMkLst>
        </pc:spChg>
        <pc:spChg chg="mod">
          <ac:chgData name="Handy Arfiano Hastyawan" userId="e677cc07fa703c76" providerId="LiveId" clId="{18F97B3F-8E9F-43D0-A911-2DBB8B650D35}" dt="2024-06-10T03:35:58.366" v="6113"/>
          <ac:spMkLst>
            <pc:docMk/>
            <pc:sldMk cId="3102679678" sldId="281"/>
            <ac:spMk id="68" creationId="{60442D25-226D-8E52-51B8-5C6F9CA6372C}"/>
          </ac:spMkLst>
        </pc:spChg>
        <pc:spChg chg="mod">
          <ac:chgData name="Handy Arfiano Hastyawan" userId="e677cc07fa703c76" providerId="LiveId" clId="{18F97B3F-8E9F-43D0-A911-2DBB8B650D35}" dt="2024-06-10T03:35:58.366" v="6113"/>
          <ac:spMkLst>
            <pc:docMk/>
            <pc:sldMk cId="3102679678" sldId="281"/>
            <ac:spMk id="69" creationId="{183D70E9-3216-CF90-E884-CD99E3397F05}"/>
          </ac:spMkLst>
        </pc:spChg>
        <pc:spChg chg="mod">
          <ac:chgData name="Handy Arfiano Hastyawan" userId="e677cc07fa703c76" providerId="LiveId" clId="{18F97B3F-8E9F-43D0-A911-2DBB8B650D35}" dt="2024-06-10T03:35:58.366" v="6113"/>
          <ac:spMkLst>
            <pc:docMk/>
            <pc:sldMk cId="3102679678" sldId="281"/>
            <ac:spMk id="70" creationId="{375B6F4A-9E49-A808-6DA6-0502BC2F17BB}"/>
          </ac:spMkLst>
        </pc:spChg>
        <pc:spChg chg="mod">
          <ac:chgData name="Handy Arfiano Hastyawan" userId="e677cc07fa703c76" providerId="LiveId" clId="{18F97B3F-8E9F-43D0-A911-2DBB8B650D35}" dt="2024-06-10T03:35:58.366" v="6113"/>
          <ac:spMkLst>
            <pc:docMk/>
            <pc:sldMk cId="3102679678" sldId="281"/>
            <ac:spMk id="71" creationId="{6BF6D1CF-00C8-DC71-C8B8-1764EBBDA2DA}"/>
          </ac:spMkLst>
        </pc:spChg>
        <pc:spChg chg="mod">
          <ac:chgData name="Handy Arfiano Hastyawan" userId="e677cc07fa703c76" providerId="LiveId" clId="{18F97B3F-8E9F-43D0-A911-2DBB8B650D35}" dt="2024-06-10T03:35:58.366" v="6113"/>
          <ac:spMkLst>
            <pc:docMk/>
            <pc:sldMk cId="3102679678" sldId="281"/>
            <ac:spMk id="72" creationId="{B971A36B-C8FD-C4B3-7583-838013738370}"/>
          </ac:spMkLst>
        </pc:spChg>
        <pc:spChg chg="mod">
          <ac:chgData name="Handy Arfiano Hastyawan" userId="e677cc07fa703c76" providerId="LiveId" clId="{18F97B3F-8E9F-43D0-A911-2DBB8B650D35}" dt="2024-06-10T03:35:58.366" v="6113"/>
          <ac:spMkLst>
            <pc:docMk/>
            <pc:sldMk cId="3102679678" sldId="281"/>
            <ac:spMk id="76" creationId="{A48FC4F0-773C-2F86-AAED-7CCC23DDD0B8}"/>
          </ac:spMkLst>
        </pc:spChg>
        <pc:spChg chg="mod">
          <ac:chgData name="Handy Arfiano Hastyawan" userId="e677cc07fa703c76" providerId="LiveId" clId="{18F97B3F-8E9F-43D0-A911-2DBB8B650D35}" dt="2024-06-10T03:35:58.366" v="6113"/>
          <ac:spMkLst>
            <pc:docMk/>
            <pc:sldMk cId="3102679678" sldId="281"/>
            <ac:spMk id="77" creationId="{C2CE1D79-C985-E7DC-A44C-63882B78B6E0}"/>
          </ac:spMkLst>
        </pc:spChg>
        <pc:spChg chg="mod">
          <ac:chgData name="Handy Arfiano Hastyawan" userId="e677cc07fa703c76" providerId="LiveId" clId="{18F97B3F-8E9F-43D0-A911-2DBB8B650D35}" dt="2024-06-10T03:35:58.366" v="6113"/>
          <ac:spMkLst>
            <pc:docMk/>
            <pc:sldMk cId="3102679678" sldId="281"/>
            <ac:spMk id="78" creationId="{B1787422-C199-EBF8-2427-0C019254061A}"/>
          </ac:spMkLst>
        </pc:spChg>
        <pc:spChg chg="mod">
          <ac:chgData name="Handy Arfiano Hastyawan" userId="e677cc07fa703c76" providerId="LiveId" clId="{18F97B3F-8E9F-43D0-A911-2DBB8B650D35}" dt="2024-06-10T03:35:58.366" v="6113"/>
          <ac:spMkLst>
            <pc:docMk/>
            <pc:sldMk cId="3102679678" sldId="281"/>
            <ac:spMk id="79" creationId="{CCDBDD02-3EE6-A6DF-2DBD-F5653A10434D}"/>
          </ac:spMkLst>
        </pc:spChg>
        <pc:spChg chg="mod">
          <ac:chgData name="Handy Arfiano Hastyawan" userId="e677cc07fa703c76" providerId="LiveId" clId="{18F97B3F-8E9F-43D0-A911-2DBB8B650D35}" dt="2024-06-10T03:35:58.366" v="6113"/>
          <ac:spMkLst>
            <pc:docMk/>
            <pc:sldMk cId="3102679678" sldId="281"/>
            <ac:spMk id="80" creationId="{F9CE6A71-C763-5D32-02B0-6B27BC420C7E}"/>
          </ac:spMkLst>
        </pc:spChg>
        <pc:spChg chg="mod">
          <ac:chgData name="Handy Arfiano Hastyawan" userId="e677cc07fa703c76" providerId="LiveId" clId="{18F97B3F-8E9F-43D0-A911-2DBB8B650D35}" dt="2024-06-10T03:35:58.366" v="6113"/>
          <ac:spMkLst>
            <pc:docMk/>
            <pc:sldMk cId="3102679678" sldId="281"/>
            <ac:spMk id="81" creationId="{41DDC263-C344-B256-E878-2009F47298C2}"/>
          </ac:spMkLst>
        </pc:spChg>
        <pc:spChg chg="mod">
          <ac:chgData name="Handy Arfiano Hastyawan" userId="e677cc07fa703c76" providerId="LiveId" clId="{18F97B3F-8E9F-43D0-A911-2DBB8B650D35}" dt="2024-06-10T03:35:58.366" v="6113"/>
          <ac:spMkLst>
            <pc:docMk/>
            <pc:sldMk cId="3102679678" sldId="281"/>
            <ac:spMk id="82" creationId="{06C2B9A6-128C-7C16-BB6C-8445F50D69E7}"/>
          </ac:spMkLst>
        </pc:spChg>
        <pc:spChg chg="mod">
          <ac:chgData name="Handy Arfiano Hastyawan" userId="e677cc07fa703c76" providerId="LiveId" clId="{18F97B3F-8E9F-43D0-A911-2DBB8B650D35}" dt="2024-06-10T03:35:58.366" v="6113"/>
          <ac:spMkLst>
            <pc:docMk/>
            <pc:sldMk cId="3102679678" sldId="281"/>
            <ac:spMk id="83" creationId="{ACB6D34B-3504-C512-9341-0802A6602621}"/>
          </ac:spMkLst>
        </pc:spChg>
        <pc:spChg chg="mod">
          <ac:chgData name="Handy Arfiano Hastyawan" userId="e677cc07fa703c76" providerId="LiveId" clId="{18F97B3F-8E9F-43D0-A911-2DBB8B650D35}" dt="2024-06-10T03:35:58.366" v="6113"/>
          <ac:spMkLst>
            <pc:docMk/>
            <pc:sldMk cId="3102679678" sldId="281"/>
            <ac:spMk id="84" creationId="{7C914D9A-79F1-9D39-9B4B-FD631865D865}"/>
          </ac:spMkLst>
        </pc:spChg>
        <pc:spChg chg="mod">
          <ac:chgData name="Handy Arfiano Hastyawan" userId="e677cc07fa703c76" providerId="LiveId" clId="{18F97B3F-8E9F-43D0-A911-2DBB8B650D35}" dt="2024-06-10T03:35:58.366" v="6113"/>
          <ac:spMkLst>
            <pc:docMk/>
            <pc:sldMk cId="3102679678" sldId="281"/>
            <ac:spMk id="85" creationId="{FD92FCE6-4162-1D35-7E73-9191E17D8753}"/>
          </ac:spMkLst>
        </pc:spChg>
        <pc:spChg chg="mod">
          <ac:chgData name="Handy Arfiano Hastyawan" userId="e677cc07fa703c76" providerId="LiveId" clId="{18F97B3F-8E9F-43D0-A911-2DBB8B650D35}" dt="2024-06-10T03:35:58.366" v="6113"/>
          <ac:spMkLst>
            <pc:docMk/>
            <pc:sldMk cId="3102679678" sldId="281"/>
            <ac:spMk id="86" creationId="{8D0E32DB-05CF-6902-9C25-7E9A426B2938}"/>
          </ac:spMkLst>
        </pc:spChg>
        <pc:spChg chg="mod">
          <ac:chgData name="Handy Arfiano Hastyawan" userId="e677cc07fa703c76" providerId="LiveId" clId="{18F97B3F-8E9F-43D0-A911-2DBB8B650D35}" dt="2024-06-10T03:35:58.366" v="6113"/>
          <ac:spMkLst>
            <pc:docMk/>
            <pc:sldMk cId="3102679678" sldId="281"/>
            <ac:spMk id="87" creationId="{7ED125E9-A2B8-870C-98F9-16501B020599}"/>
          </ac:spMkLst>
        </pc:spChg>
        <pc:spChg chg="mod">
          <ac:chgData name="Handy Arfiano Hastyawan" userId="e677cc07fa703c76" providerId="LiveId" clId="{18F97B3F-8E9F-43D0-A911-2DBB8B650D35}" dt="2024-06-10T03:35:58.366" v="6113"/>
          <ac:spMkLst>
            <pc:docMk/>
            <pc:sldMk cId="3102679678" sldId="281"/>
            <ac:spMk id="88" creationId="{3BC6BE94-72B6-C645-FFC8-D9CA53675785}"/>
          </ac:spMkLst>
        </pc:spChg>
        <pc:spChg chg="mod">
          <ac:chgData name="Handy Arfiano Hastyawan" userId="e677cc07fa703c76" providerId="LiveId" clId="{18F97B3F-8E9F-43D0-A911-2DBB8B650D35}" dt="2024-06-10T03:35:58.366" v="6113"/>
          <ac:spMkLst>
            <pc:docMk/>
            <pc:sldMk cId="3102679678" sldId="281"/>
            <ac:spMk id="89" creationId="{E0287D13-5913-A168-5524-8C919AFCE122}"/>
          </ac:spMkLst>
        </pc:spChg>
        <pc:spChg chg="mod">
          <ac:chgData name="Handy Arfiano Hastyawan" userId="e677cc07fa703c76" providerId="LiveId" clId="{18F97B3F-8E9F-43D0-A911-2DBB8B650D35}" dt="2024-06-10T03:35:58.366" v="6113"/>
          <ac:spMkLst>
            <pc:docMk/>
            <pc:sldMk cId="3102679678" sldId="281"/>
            <ac:spMk id="90" creationId="{07EB7151-3105-E4BB-30B1-CA7F8A95436E}"/>
          </ac:spMkLst>
        </pc:spChg>
        <pc:spChg chg="mod">
          <ac:chgData name="Handy Arfiano Hastyawan" userId="e677cc07fa703c76" providerId="LiveId" clId="{18F97B3F-8E9F-43D0-A911-2DBB8B650D35}" dt="2024-06-10T03:35:58.366" v="6113"/>
          <ac:spMkLst>
            <pc:docMk/>
            <pc:sldMk cId="3102679678" sldId="281"/>
            <ac:spMk id="91" creationId="{68654B66-6116-EE43-3EBF-AE29EEFDC051}"/>
          </ac:spMkLst>
        </pc:spChg>
        <pc:spChg chg="mod">
          <ac:chgData name="Handy Arfiano Hastyawan" userId="e677cc07fa703c76" providerId="LiveId" clId="{18F97B3F-8E9F-43D0-A911-2DBB8B650D35}" dt="2024-06-10T03:35:58.366" v="6113"/>
          <ac:spMkLst>
            <pc:docMk/>
            <pc:sldMk cId="3102679678" sldId="281"/>
            <ac:spMk id="92" creationId="{F2658209-56A8-5BBA-AD19-58E6FD55BE28}"/>
          </ac:spMkLst>
        </pc:spChg>
        <pc:spChg chg="mod">
          <ac:chgData name="Handy Arfiano Hastyawan" userId="e677cc07fa703c76" providerId="LiveId" clId="{18F97B3F-8E9F-43D0-A911-2DBB8B650D35}" dt="2024-06-10T03:35:58.366" v="6113"/>
          <ac:spMkLst>
            <pc:docMk/>
            <pc:sldMk cId="3102679678" sldId="281"/>
            <ac:spMk id="93" creationId="{24C3320A-BBBC-3D76-9113-8BB2E64B6EBF}"/>
          </ac:spMkLst>
        </pc:spChg>
        <pc:spChg chg="mod">
          <ac:chgData name="Handy Arfiano Hastyawan" userId="e677cc07fa703c76" providerId="LiveId" clId="{18F97B3F-8E9F-43D0-A911-2DBB8B650D35}" dt="2024-06-10T03:35:58.366" v="6113"/>
          <ac:spMkLst>
            <pc:docMk/>
            <pc:sldMk cId="3102679678" sldId="281"/>
            <ac:spMk id="94" creationId="{C517A5A8-BB85-7DF9-EC8B-2A9FFAE532CC}"/>
          </ac:spMkLst>
        </pc:spChg>
        <pc:spChg chg="mod">
          <ac:chgData name="Handy Arfiano Hastyawan" userId="e677cc07fa703c76" providerId="LiveId" clId="{18F97B3F-8E9F-43D0-A911-2DBB8B650D35}" dt="2024-06-10T03:35:58.366" v="6113"/>
          <ac:spMkLst>
            <pc:docMk/>
            <pc:sldMk cId="3102679678" sldId="281"/>
            <ac:spMk id="95" creationId="{EF26149A-94C7-6F22-61ED-48590107520C}"/>
          </ac:spMkLst>
        </pc:spChg>
        <pc:spChg chg="mod">
          <ac:chgData name="Handy Arfiano Hastyawan" userId="e677cc07fa703c76" providerId="LiveId" clId="{18F97B3F-8E9F-43D0-A911-2DBB8B650D35}" dt="2024-06-10T03:35:58.366" v="6113"/>
          <ac:spMkLst>
            <pc:docMk/>
            <pc:sldMk cId="3102679678" sldId="281"/>
            <ac:spMk id="96" creationId="{6EAC69B6-3017-DC67-40C3-3991EDE07BB3}"/>
          </ac:spMkLst>
        </pc:spChg>
        <pc:spChg chg="mod">
          <ac:chgData name="Handy Arfiano Hastyawan" userId="e677cc07fa703c76" providerId="LiveId" clId="{18F97B3F-8E9F-43D0-A911-2DBB8B650D35}" dt="2024-06-10T03:25:16.482" v="5437" actId="1037"/>
          <ac:spMkLst>
            <pc:docMk/>
            <pc:sldMk cId="3102679678" sldId="281"/>
            <ac:spMk id="252" creationId="{66FEE759-16F8-EB44-08DA-7BED7607DD6F}"/>
          </ac:spMkLst>
        </pc:spChg>
        <pc:grpChg chg="add del mod">
          <ac:chgData name="Handy Arfiano Hastyawan" userId="e677cc07fa703c76" providerId="LiveId" clId="{18F97B3F-8E9F-43D0-A911-2DBB8B650D35}" dt="2024-06-10T03:28:41.076" v="5588" actId="478"/>
          <ac:grpSpMkLst>
            <pc:docMk/>
            <pc:sldMk cId="3102679678" sldId="281"/>
            <ac:grpSpMk id="5" creationId="{B991AC16-C7DB-FE15-B974-8AA73EA2288C}"/>
          </ac:grpSpMkLst>
        </pc:grpChg>
        <pc:grpChg chg="add mod">
          <ac:chgData name="Handy Arfiano Hastyawan" userId="e677cc07fa703c76" providerId="LiveId" clId="{18F97B3F-8E9F-43D0-A911-2DBB8B650D35}" dt="2024-06-10T03:29:01.065" v="5649" actId="1035"/>
          <ac:grpSpMkLst>
            <pc:docMk/>
            <pc:sldMk cId="3102679678" sldId="281"/>
            <ac:grpSpMk id="10" creationId="{BAB374D8-6FB6-3C9C-06C1-63C2474EF059}"/>
          </ac:grpSpMkLst>
        </pc:grpChg>
        <pc:grpChg chg="add mod">
          <ac:chgData name="Handy Arfiano Hastyawan" userId="e677cc07fa703c76" providerId="LiveId" clId="{18F97B3F-8E9F-43D0-A911-2DBB8B650D35}" dt="2024-06-10T03:36:06.148" v="6162" actId="1037"/>
          <ac:grpSpMkLst>
            <pc:docMk/>
            <pc:sldMk cId="3102679678" sldId="281"/>
            <ac:grpSpMk id="19" creationId="{7FECAF92-419A-4E00-9DF7-F89993F252DC}"/>
          </ac:grpSpMkLst>
        </pc:grpChg>
        <pc:grpChg chg="mod">
          <ac:chgData name="Handy Arfiano Hastyawan" userId="e677cc07fa703c76" providerId="LiveId" clId="{18F97B3F-8E9F-43D0-A911-2DBB8B650D35}" dt="2024-06-10T03:35:58.366" v="6113"/>
          <ac:grpSpMkLst>
            <pc:docMk/>
            <pc:sldMk cId="3102679678" sldId="281"/>
            <ac:grpSpMk id="20" creationId="{9412463E-5FF2-D958-0AC6-BF05C51D61C8}"/>
          </ac:grpSpMkLst>
        </pc:grpChg>
        <pc:grpChg chg="mod">
          <ac:chgData name="Handy Arfiano Hastyawan" userId="e677cc07fa703c76" providerId="LiveId" clId="{18F97B3F-8E9F-43D0-A911-2DBB8B650D35}" dt="2024-06-10T03:35:58.366" v="6113"/>
          <ac:grpSpMkLst>
            <pc:docMk/>
            <pc:sldMk cId="3102679678" sldId="281"/>
            <ac:grpSpMk id="23" creationId="{90725C3C-F4CF-1CA5-A324-3CFCBBDDA248}"/>
          </ac:grpSpMkLst>
        </pc:grpChg>
        <pc:grpChg chg="mod">
          <ac:chgData name="Handy Arfiano Hastyawan" userId="e677cc07fa703c76" providerId="LiveId" clId="{18F97B3F-8E9F-43D0-A911-2DBB8B650D35}" dt="2024-06-10T03:35:58.366" v="6113"/>
          <ac:grpSpMkLst>
            <pc:docMk/>
            <pc:sldMk cId="3102679678" sldId="281"/>
            <ac:grpSpMk id="24" creationId="{5C49CAD2-BEF9-6B8A-10B6-52912CCEF70F}"/>
          </ac:grpSpMkLst>
        </pc:grpChg>
        <pc:grpChg chg="mod">
          <ac:chgData name="Handy Arfiano Hastyawan" userId="e677cc07fa703c76" providerId="LiveId" clId="{18F97B3F-8E9F-43D0-A911-2DBB8B650D35}" dt="2024-06-10T03:35:58.366" v="6113"/>
          <ac:grpSpMkLst>
            <pc:docMk/>
            <pc:sldMk cId="3102679678" sldId="281"/>
            <ac:grpSpMk id="25" creationId="{3ED87C24-4A97-D83A-D093-BC9F13866BA4}"/>
          </ac:grpSpMkLst>
        </pc:grpChg>
        <pc:grpChg chg="mod">
          <ac:chgData name="Handy Arfiano Hastyawan" userId="e677cc07fa703c76" providerId="LiveId" clId="{18F97B3F-8E9F-43D0-A911-2DBB8B650D35}" dt="2024-06-10T03:35:58.366" v="6113"/>
          <ac:grpSpMkLst>
            <pc:docMk/>
            <pc:sldMk cId="3102679678" sldId="281"/>
            <ac:grpSpMk id="26" creationId="{9B1F41CA-B0A5-1A36-C8D2-DC2C58D4797D}"/>
          </ac:grpSpMkLst>
        </pc:grpChg>
        <pc:grpChg chg="mod">
          <ac:chgData name="Handy Arfiano Hastyawan" userId="e677cc07fa703c76" providerId="LiveId" clId="{18F97B3F-8E9F-43D0-A911-2DBB8B650D35}" dt="2024-06-10T03:35:58.366" v="6113"/>
          <ac:grpSpMkLst>
            <pc:docMk/>
            <pc:sldMk cId="3102679678" sldId="281"/>
            <ac:grpSpMk id="27" creationId="{9AC35142-DBBE-0C9D-AA5D-A16DD30F6F49}"/>
          </ac:grpSpMkLst>
        </pc:grpChg>
        <pc:grpChg chg="mod">
          <ac:chgData name="Handy Arfiano Hastyawan" userId="e677cc07fa703c76" providerId="LiveId" clId="{18F97B3F-8E9F-43D0-A911-2DBB8B650D35}" dt="2024-06-10T03:35:58.366" v="6113"/>
          <ac:grpSpMkLst>
            <pc:docMk/>
            <pc:sldMk cId="3102679678" sldId="281"/>
            <ac:grpSpMk id="49" creationId="{C6AFD795-19A1-CEE6-5CDC-E3DBF44FC86B}"/>
          </ac:grpSpMkLst>
        </pc:grpChg>
        <pc:grpChg chg="mod">
          <ac:chgData name="Handy Arfiano Hastyawan" userId="e677cc07fa703c76" providerId="LiveId" clId="{18F97B3F-8E9F-43D0-A911-2DBB8B650D35}" dt="2024-06-10T03:35:58.366" v="6113"/>
          <ac:grpSpMkLst>
            <pc:docMk/>
            <pc:sldMk cId="3102679678" sldId="281"/>
            <ac:grpSpMk id="50" creationId="{89C0A36C-5928-B237-BF3A-5264160B6839}"/>
          </ac:grpSpMkLst>
        </pc:grpChg>
        <pc:grpChg chg="mod">
          <ac:chgData name="Handy Arfiano Hastyawan" userId="e677cc07fa703c76" providerId="LiveId" clId="{18F97B3F-8E9F-43D0-A911-2DBB8B650D35}" dt="2024-06-10T03:35:58.366" v="6113"/>
          <ac:grpSpMkLst>
            <pc:docMk/>
            <pc:sldMk cId="3102679678" sldId="281"/>
            <ac:grpSpMk id="51" creationId="{AF5A3198-DBE7-63CF-0FEC-476B2349C339}"/>
          </ac:grpSpMkLst>
        </pc:grpChg>
        <pc:grpChg chg="mod">
          <ac:chgData name="Handy Arfiano Hastyawan" userId="e677cc07fa703c76" providerId="LiveId" clId="{18F97B3F-8E9F-43D0-A911-2DBB8B650D35}" dt="2024-06-10T03:35:58.366" v="6113"/>
          <ac:grpSpMkLst>
            <pc:docMk/>
            <pc:sldMk cId="3102679678" sldId="281"/>
            <ac:grpSpMk id="73" creationId="{8DEF743F-EC7F-553D-151E-14262FB2203D}"/>
          </ac:grpSpMkLst>
        </pc:grpChg>
        <pc:grpChg chg="mod">
          <ac:chgData name="Handy Arfiano Hastyawan" userId="e677cc07fa703c76" providerId="LiveId" clId="{18F97B3F-8E9F-43D0-A911-2DBB8B650D35}" dt="2024-06-10T03:35:58.366" v="6113"/>
          <ac:grpSpMkLst>
            <pc:docMk/>
            <pc:sldMk cId="3102679678" sldId="281"/>
            <ac:grpSpMk id="74" creationId="{1A0C43D0-29A3-4DCC-D56B-21F48FB5FA4B}"/>
          </ac:grpSpMkLst>
        </pc:grpChg>
        <pc:grpChg chg="mod">
          <ac:chgData name="Handy Arfiano Hastyawan" userId="e677cc07fa703c76" providerId="LiveId" clId="{18F97B3F-8E9F-43D0-A911-2DBB8B650D35}" dt="2024-06-10T03:35:58.366" v="6113"/>
          <ac:grpSpMkLst>
            <pc:docMk/>
            <pc:sldMk cId="3102679678" sldId="281"/>
            <ac:grpSpMk id="75" creationId="{23FABE8C-8F7B-3C0F-8A4D-DA1B87F77208}"/>
          </ac:grpSpMkLst>
        </pc:grpChg>
        <pc:grpChg chg="del mod">
          <ac:chgData name="Handy Arfiano Hastyawan" userId="e677cc07fa703c76" providerId="LiveId" clId="{18F97B3F-8E9F-43D0-A911-2DBB8B650D35}" dt="2024-06-10T03:25:02.560" v="5413" actId="478"/>
          <ac:grpSpMkLst>
            <pc:docMk/>
            <pc:sldMk cId="3102679678" sldId="281"/>
            <ac:grpSpMk id="100" creationId="{A37A7A06-4ADD-481F-92C3-91BA0935EEBB}"/>
          </ac:grpSpMkLst>
        </pc:grpChg>
        <pc:grpChg chg="del mod">
          <ac:chgData name="Handy Arfiano Hastyawan" userId="e677cc07fa703c76" providerId="LiveId" clId="{18F97B3F-8E9F-43D0-A911-2DBB8B650D35}" dt="2024-06-10T03:25:02.560" v="5413" actId="478"/>
          <ac:grpSpMkLst>
            <pc:docMk/>
            <pc:sldMk cId="3102679678" sldId="281"/>
            <ac:grpSpMk id="253" creationId="{50570691-45C8-EFC7-9185-963CF9722A1C}"/>
          </ac:grpSpMkLst>
        </pc:grpChg>
        <pc:picChg chg="add mod">
          <ac:chgData name="Handy Arfiano Hastyawan" userId="e677cc07fa703c76" providerId="LiveId" clId="{18F97B3F-8E9F-43D0-A911-2DBB8B650D35}" dt="2024-06-10T03:26:16.831" v="5463" actId="1076"/>
          <ac:picMkLst>
            <pc:docMk/>
            <pc:sldMk cId="3102679678" sldId="281"/>
            <ac:picMk id="3" creationId="{85620D01-4FAF-6126-5277-861ED710F46D}"/>
          </ac:picMkLst>
        </pc:picChg>
        <pc:picChg chg="add mod">
          <ac:chgData name="Handy Arfiano Hastyawan" userId="e677cc07fa703c76" providerId="LiveId" clId="{18F97B3F-8E9F-43D0-A911-2DBB8B650D35}" dt="2024-06-10T03:26:32.583" v="5468" actId="1076"/>
          <ac:picMkLst>
            <pc:docMk/>
            <pc:sldMk cId="3102679678" sldId="281"/>
            <ac:picMk id="6" creationId="{07823C9D-BC2A-5847-0D70-33A57902401D}"/>
          </ac:picMkLst>
        </pc:picChg>
        <pc:picChg chg="del mod">
          <ac:chgData name="Handy Arfiano Hastyawan" userId="e677cc07fa703c76" providerId="LiveId" clId="{18F97B3F-8E9F-43D0-A911-2DBB8B650D35}" dt="2024-06-10T03:28:10.724" v="5514" actId="478"/>
          <ac:picMkLst>
            <pc:docMk/>
            <pc:sldMk cId="3102679678" sldId="281"/>
            <ac:picMk id="9" creationId="{903A1250-5E1D-4DE7-6C4A-CC65C40A568B}"/>
          </ac:picMkLst>
        </pc:picChg>
        <pc:picChg chg="del">
          <ac:chgData name="Handy Arfiano Hastyawan" userId="e677cc07fa703c76" providerId="LiveId" clId="{18F97B3F-8E9F-43D0-A911-2DBB8B650D35}" dt="2024-06-10T03:24:43.430" v="5384" actId="478"/>
          <ac:picMkLst>
            <pc:docMk/>
            <pc:sldMk cId="3102679678" sldId="281"/>
            <ac:picMk id="15" creationId="{A8CBC9C4-366B-A7F5-116E-8D22AB0ECB54}"/>
          </ac:picMkLst>
        </pc:picChg>
        <pc:picChg chg="add mod">
          <ac:chgData name="Handy Arfiano Hastyawan" userId="e677cc07fa703c76" providerId="LiveId" clId="{18F97B3F-8E9F-43D0-A911-2DBB8B650D35}" dt="2024-06-10T03:35:49.692" v="6112"/>
          <ac:picMkLst>
            <pc:docMk/>
            <pc:sldMk cId="3102679678" sldId="281"/>
            <ac:picMk id="22" creationId="{BFD03591-BE04-650D-7FAD-C238179755C6}"/>
          </ac:picMkLst>
        </pc:picChg>
      </pc:sldChg>
      <pc:sldChg chg="addSp delSp modSp add mod modTransition setBg">
        <pc:chgData name="Handy Arfiano Hastyawan" userId="e677cc07fa703c76" providerId="LiveId" clId="{18F97B3F-8E9F-43D0-A911-2DBB8B650D35}" dt="2024-06-10T03:33:56.933" v="6111" actId="1038"/>
        <pc:sldMkLst>
          <pc:docMk/>
          <pc:sldMk cId="1714901648" sldId="282"/>
        </pc:sldMkLst>
        <pc:spChg chg="mod">
          <ac:chgData name="Handy Arfiano Hastyawan" userId="e677cc07fa703c76" providerId="LiveId" clId="{18F97B3F-8E9F-43D0-A911-2DBB8B650D35}" dt="2024-06-10T03:30:29.173" v="5715"/>
          <ac:spMkLst>
            <pc:docMk/>
            <pc:sldMk cId="1714901648" sldId="282"/>
            <ac:spMk id="8" creationId="{26AFD491-EA8F-BA98-CFF9-D8ADAB0E12C7}"/>
          </ac:spMkLst>
        </pc:spChg>
        <pc:spChg chg="mod">
          <ac:chgData name="Handy Arfiano Hastyawan" userId="e677cc07fa703c76" providerId="LiveId" clId="{18F97B3F-8E9F-43D0-A911-2DBB8B650D35}" dt="2024-06-10T03:30:29.173" v="5715"/>
          <ac:spMkLst>
            <pc:docMk/>
            <pc:sldMk cId="1714901648" sldId="282"/>
            <ac:spMk id="9" creationId="{278A6184-C357-EA16-541D-6CB4A6FF49C2}"/>
          </ac:spMkLst>
        </pc:spChg>
        <pc:spChg chg="mod">
          <ac:chgData name="Handy Arfiano Hastyawan" userId="e677cc07fa703c76" providerId="LiveId" clId="{18F97B3F-8E9F-43D0-A911-2DBB8B650D35}" dt="2024-06-10T03:30:29.173" v="5715"/>
          <ac:spMkLst>
            <pc:docMk/>
            <pc:sldMk cId="1714901648" sldId="282"/>
            <ac:spMk id="10" creationId="{A3476846-8446-FB65-6E83-1EF1BC6ED2BD}"/>
          </ac:spMkLst>
        </pc:spChg>
        <pc:spChg chg="mod">
          <ac:chgData name="Handy Arfiano Hastyawan" userId="e677cc07fa703c76" providerId="LiveId" clId="{18F97B3F-8E9F-43D0-A911-2DBB8B650D35}" dt="2024-06-10T03:30:29.173" v="5715"/>
          <ac:spMkLst>
            <pc:docMk/>
            <pc:sldMk cId="1714901648" sldId="282"/>
            <ac:spMk id="12" creationId="{3F32D4D0-76F1-06AA-6E0B-12B264DB6935}"/>
          </ac:spMkLst>
        </pc:spChg>
        <pc:spChg chg="mod">
          <ac:chgData name="Handy Arfiano Hastyawan" userId="e677cc07fa703c76" providerId="LiveId" clId="{18F97B3F-8E9F-43D0-A911-2DBB8B650D35}" dt="2024-06-10T03:30:36.755" v="5752"/>
          <ac:spMkLst>
            <pc:docMk/>
            <pc:sldMk cId="1714901648" sldId="282"/>
            <ac:spMk id="14" creationId="{B4111983-422A-F972-5792-5FD7642A7F6E}"/>
          </ac:spMkLst>
        </pc:spChg>
        <pc:spChg chg="mod">
          <ac:chgData name="Handy Arfiano Hastyawan" userId="e677cc07fa703c76" providerId="LiveId" clId="{18F97B3F-8E9F-43D0-A911-2DBB8B650D35}" dt="2024-06-10T03:33:54.432" v="6108" actId="1037"/>
          <ac:spMkLst>
            <pc:docMk/>
            <pc:sldMk cId="1714901648" sldId="282"/>
            <ac:spMk id="16" creationId="{54C9657D-5266-274F-BCF3-402C5F13A333}"/>
          </ac:spMkLst>
        </pc:spChg>
        <pc:spChg chg="mod">
          <ac:chgData name="Handy Arfiano Hastyawan" userId="e677cc07fa703c76" providerId="LiveId" clId="{18F97B3F-8E9F-43D0-A911-2DBB8B650D35}" dt="2024-06-10T03:30:36.755" v="5752"/>
          <ac:spMkLst>
            <pc:docMk/>
            <pc:sldMk cId="1714901648" sldId="282"/>
            <ac:spMk id="17" creationId="{9EBDE320-ECE8-464F-A22B-3B91B73A71C4}"/>
          </ac:spMkLst>
        </pc:spChg>
        <pc:spChg chg="mod">
          <ac:chgData name="Handy Arfiano Hastyawan" userId="e677cc07fa703c76" providerId="LiveId" clId="{18F97B3F-8E9F-43D0-A911-2DBB8B650D35}" dt="2024-06-10T03:30:36.755" v="5752"/>
          <ac:spMkLst>
            <pc:docMk/>
            <pc:sldMk cId="1714901648" sldId="282"/>
            <ac:spMk id="18" creationId="{E57DF426-774B-A771-3A31-245059567FDB}"/>
          </ac:spMkLst>
        </pc:spChg>
        <pc:spChg chg="mod">
          <ac:chgData name="Handy Arfiano Hastyawan" userId="e677cc07fa703c76" providerId="LiveId" clId="{18F97B3F-8E9F-43D0-A911-2DBB8B650D35}" dt="2024-06-10T03:30:36.755" v="5752"/>
          <ac:spMkLst>
            <pc:docMk/>
            <pc:sldMk cId="1714901648" sldId="282"/>
            <ac:spMk id="19" creationId="{F7813F77-590A-604C-349E-B92DA31CE87E}"/>
          </ac:spMkLst>
        </pc:spChg>
        <pc:spChg chg="add mod">
          <ac:chgData name="Handy Arfiano Hastyawan" userId="e677cc07fa703c76" providerId="LiveId" clId="{18F97B3F-8E9F-43D0-A911-2DBB8B650D35}" dt="2024-06-10T03:31:36.271" v="6057" actId="1037"/>
          <ac:spMkLst>
            <pc:docMk/>
            <pc:sldMk cId="1714901648" sldId="282"/>
            <ac:spMk id="20" creationId="{E140FC70-CDF1-F7ED-85D1-4B222229D6E6}"/>
          </ac:spMkLst>
        </pc:spChg>
        <pc:grpChg chg="add mod">
          <ac:chgData name="Handy Arfiano Hastyawan" userId="e677cc07fa703c76" providerId="LiveId" clId="{18F97B3F-8E9F-43D0-A911-2DBB8B650D35}" dt="2024-06-10T03:30:35.473" v="5751" actId="1037"/>
          <ac:grpSpMkLst>
            <pc:docMk/>
            <pc:sldMk cId="1714901648" sldId="282"/>
            <ac:grpSpMk id="7" creationId="{AD6985A2-4490-BEA9-E099-E94229174E37}"/>
          </ac:grpSpMkLst>
        </pc:grpChg>
        <pc:grpChg chg="add mod">
          <ac:chgData name="Handy Arfiano Hastyawan" userId="e677cc07fa703c76" providerId="LiveId" clId="{18F97B3F-8E9F-43D0-A911-2DBB8B650D35}" dt="2024-06-10T03:30:46.836" v="5890" actId="1037"/>
          <ac:grpSpMkLst>
            <pc:docMk/>
            <pc:sldMk cId="1714901648" sldId="282"/>
            <ac:grpSpMk id="13" creationId="{5F2600CE-359F-C86B-AB55-D2758BD1E6F5}"/>
          </ac:grpSpMkLst>
        </pc:grpChg>
        <pc:grpChg chg="mod">
          <ac:chgData name="Handy Arfiano Hastyawan" userId="e677cc07fa703c76" providerId="LiveId" clId="{18F97B3F-8E9F-43D0-A911-2DBB8B650D35}" dt="2024-06-10T03:29:55.951" v="5712" actId="1038"/>
          <ac:grpSpMkLst>
            <pc:docMk/>
            <pc:sldMk cId="1714901648" sldId="282"/>
            <ac:grpSpMk id="100" creationId="{A37A7A06-4ADD-481F-92C3-91BA0935EEBB}"/>
          </ac:grpSpMkLst>
        </pc:grpChg>
        <pc:grpChg chg="mod">
          <ac:chgData name="Handy Arfiano Hastyawan" userId="e677cc07fa703c76" providerId="LiveId" clId="{18F97B3F-8E9F-43D0-A911-2DBB8B650D35}" dt="2024-06-10T03:33:56.933" v="6111" actId="1038"/>
          <ac:grpSpMkLst>
            <pc:docMk/>
            <pc:sldMk cId="1714901648" sldId="282"/>
            <ac:grpSpMk id="253" creationId="{50570691-45C8-EFC7-9185-963CF9722A1C}"/>
          </ac:grpSpMkLst>
        </pc:grpChg>
        <pc:picChg chg="add mod">
          <ac:chgData name="Handy Arfiano Hastyawan" userId="e677cc07fa703c76" providerId="LiveId" clId="{18F97B3F-8E9F-43D0-A911-2DBB8B650D35}" dt="2024-06-10T03:31:23.046" v="5896" actId="1076"/>
          <ac:picMkLst>
            <pc:docMk/>
            <pc:sldMk cId="1714901648" sldId="282"/>
            <ac:picMk id="3" creationId="{F3F5BD81-BF57-DEA1-6C2C-8947A57B0474}"/>
          </ac:picMkLst>
        </pc:picChg>
        <pc:picChg chg="add del mod">
          <ac:chgData name="Handy Arfiano Hastyawan" userId="e677cc07fa703c76" providerId="LiveId" clId="{18F97B3F-8E9F-43D0-A911-2DBB8B650D35}" dt="2024-06-10T03:21:56.313" v="5379" actId="478"/>
          <ac:picMkLst>
            <pc:docMk/>
            <pc:sldMk cId="1714901648" sldId="282"/>
            <ac:picMk id="4" creationId="{E690D14C-9B30-94AA-77DF-30425E69321B}"/>
          </ac:picMkLst>
        </pc:picChg>
        <pc:picChg chg="add del mod">
          <ac:chgData name="Handy Arfiano Hastyawan" userId="e677cc07fa703c76" providerId="LiveId" clId="{18F97B3F-8E9F-43D0-A911-2DBB8B650D35}" dt="2024-06-10T03:26:21.315" v="5464" actId="21"/>
          <ac:picMkLst>
            <pc:docMk/>
            <pc:sldMk cId="1714901648" sldId="282"/>
            <ac:picMk id="6" creationId="{07823C9D-BC2A-5847-0D70-33A57902401D}"/>
          </ac:picMkLst>
        </pc:picChg>
        <pc:picChg chg="del">
          <ac:chgData name="Handy Arfiano Hastyawan" userId="e677cc07fa703c76" providerId="LiveId" clId="{18F97B3F-8E9F-43D0-A911-2DBB8B650D35}" dt="2024-06-10T03:20:34.934" v="5375" actId="478"/>
          <ac:picMkLst>
            <pc:docMk/>
            <pc:sldMk cId="1714901648" sldId="282"/>
            <ac:picMk id="15" creationId="{A8CBC9C4-366B-A7F5-116E-8D22AB0ECB54}"/>
          </ac:picMkLst>
        </pc:picChg>
        <pc:picChg chg="add del mod">
          <ac:chgData name="Handy Arfiano Hastyawan" userId="e677cc07fa703c76" providerId="LiveId" clId="{18F97B3F-8E9F-43D0-A911-2DBB8B650D35}" dt="2024-06-10T03:31:10.728" v="5894" actId="21"/>
          <ac:picMkLst>
            <pc:docMk/>
            <pc:sldMk cId="1714901648" sldId="282"/>
            <ac:picMk id="22" creationId="{BFD03591-BE04-650D-7FAD-C238179755C6}"/>
          </ac:picMkLst>
        </pc:picChg>
      </pc:sldChg>
      <pc:sldChg chg="add del setBg">
        <pc:chgData name="Handy Arfiano Hastyawan" userId="e677cc07fa703c76" providerId="LiveId" clId="{18F97B3F-8E9F-43D0-A911-2DBB8B650D35}" dt="2024-06-10T03:45:01.480" v="6312"/>
        <pc:sldMkLst>
          <pc:docMk/>
          <pc:sldMk cId="11754800" sldId="283"/>
        </pc:sldMkLst>
      </pc:sldChg>
      <pc:sldChg chg="addSp delSp modSp add mod setBg">
        <pc:chgData name="Handy Arfiano Hastyawan" userId="e677cc07fa703c76" providerId="LiveId" clId="{18F97B3F-8E9F-43D0-A911-2DBB8B650D35}" dt="2024-06-10T03:56:36.020" v="6445" actId="1076"/>
        <pc:sldMkLst>
          <pc:docMk/>
          <pc:sldMk cId="2566273125" sldId="283"/>
        </pc:sldMkLst>
        <pc:spChg chg="del mod">
          <ac:chgData name="Handy Arfiano Hastyawan" userId="e677cc07fa703c76" providerId="LiveId" clId="{18F97B3F-8E9F-43D0-A911-2DBB8B650D35}" dt="2024-06-10T03:55:34.700" v="6433" actId="478"/>
          <ac:spMkLst>
            <pc:docMk/>
            <pc:sldMk cId="2566273125" sldId="283"/>
            <ac:spMk id="2" creationId="{7935D6C8-F2FD-E4AB-5AAD-0F07E33E8C2F}"/>
          </ac:spMkLst>
        </pc:spChg>
        <pc:spChg chg="add del mod">
          <ac:chgData name="Handy Arfiano Hastyawan" userId="e677cc07fa703c76" providerId="LiveId" clId="{18F97B3F-8E9F-43D0-A911-2DBB8B650D35}" dt="2024-06-10T03:55:36.980" v="6434" actId="478"/>
          <ac:spMkLst>
            <pc:docMk/>
            <pc:sldMk cId="2566273125" sldId="283"/>
            <ac:spMk id="4" creationId="{FE0682E8-2EA9-EAD0-E870-BCA4E5C28347}"/>
          </ac:spMkLst>
        </pc:spChg>
        <pc:spChg chg="del">
          <ac:chgData name="Handy Arfiano Hastyawan" userId="e677cc07fa703c76" providerId="LiveId" clId="{18F97B3F-8E9F-43D0-A911-2DBB8B650D35}" dt="2024-06-10T03:55:39.100" v="6435" actId="478"/>
          <ac:spMkLst>
            <pc:docMk/>
            <pc:sldMk cId="2566273125" sldId="283"/>
            <ac:spMk id="5" creationId="{E20BE2C0-E568-624B-B33F-A470DA483681}"/>
          </ac:spMkLst>
        </pc:spChg>
        <pc:spChg chg="del">
          <ac:chgData name="Handy Arfiano Hastyawan" userId="e677cc07fa703c76" providerId="LiveId" clId="{18F97B3F-8E9F-43D0-A911-2DBB8B650D35}" dt="2024-06-10T03:55:41.249" v="6436" actId="478"/>
          <ac:spMkLst>
            <pc:docMk/>
            <pc:sldMk cId="2566273125" sldId="283"/>
            <ac:spMk id="6" creationId="{D43B74DC-CF23-31FE-BCDB-68791A9E9D08}"/>
          </ac:spMkLst>
        </pc:spChg>
        <pc:spChg chg="mod">
          <ac:chgData name="Handy Arfiano Hastyawan" userId="e677cc07fa703c76" providerId="LiveId" clId="{18F97B3F-8E9F-43D0-A911-2DBB8B650D35}" dt="2024-06-10T03:56:36.020" v="6445" actId="1076"/>
          <ac:spMkLst>
            <pc:docMk/>
            <pc:sldMk cId="2566273125" sldId="283"/>
            <ac:spMk id="8" creationId="{4E686B67-4C38-BA79-8D33-CE72D31B94FC}"/>
          </ac:spMkLst>
        </pc:spChg>
        <pc:picChg chg="mod">
          <ac:chgData name="Handy Arfiano Hastyawan" userId="e677cc07fa703c76" providerId="LiveId" clId="{18F97B3F-8E9F-43D0-A911-2DBB8B650D35}" dt="2024-06-10T03:56:13.589" v="6440" actId="14100"/>
          <ac:picMkLst>
            <pc:docMk/>
            <pc:sldMk cId="2566273125" sldId="283"/>
            <ac:picMk id="22" creationId="{03C048A8-5B83-CDC9-EAFA-ADCE6F0450E1}"/>
          </ac:picMkLst>
        </pc:picChg>
      </pc:sldChg>
      <pc:sldMasterChg chg="modSp modSldLayout">
        <pc:chgData name="Handy Arfiano Hastyawan" userId="e677cc07fa703c76" providerId="LiveId" clId="{18F97B3F-8E9F-43D0-A911-2DBB8B650D35}" dt="2024-06-09T16:14:20.869" v="4525"/>
        <pc:sldMasterMkLst>
          <pc:docMk/>
          <pc:sldMasterMk cId="3052235397" sldId="2147483672"/>
        </pc:sldMasterMkLst>
        <pc:spChg chg="mod">
          <ac:chgData name="Handy Arfiano Hastyawan" userId="e677cc07fa703c76" providerId="LiveId" clId="{18F97B3F-8E9F-43D0-A911-2DBB8B650D35}" dt="2024-06-09T16:14:20.869" v="4525"/>
          <ac:spMkLst>
            <pc:docMk/>
            <pc:sldMasterMk cId="3052235397" sldId="2147483672"/>
            <ac:spMk id="2"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ac:spMk id="3"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ac:spMk id="4"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ac:spMk id="5"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ac:spMk id="6" creationId="{00000000-0000-0000-0000-000000000000}"/>
          </ac:spMkLst>
        </pc:spChg>
        <pc:sldLayoutChg chg="modSp">
          <pc:chgData name="Handy Arfiano Hastyawan" userId="e677cc07fa703c76" providerId="LiveId" clId="{18F97B3F-8E9F-43D0-A911-2DBB8B650D35}" dt="2024-06-09T16:14:20.869" v="4525"/>
          <pc:sldLayoutMkLst>
            <pc:docMk/>
            <pc:sldMasterMk cId="3052235397" sldId="2147483672"/>
            <pc:sldLayoutMk cId="51845195" sldId="2147483673"/>
          </pc:sldLayoutMkLst>
          <pc:spChg chg="mod">
            <ac:chgData name="Handy Arfiano Hastyawan" userId="e677cc07fa703c76" providerId="LiveId" clId="{18F97B3F-8E9F-43D0-A911-2DBB8B650D35}" dt="2024-06-09T16:14:20.869" v="4525"/>
            <ac:spMkLst>
              <pc:docMk/>
              <pc:sldMasterMk cId="3052235397" sldId="2147483672"/>
              <pc:sldLayoutMk cId="51845195" sldId="2147483673"/>
              <ac:spMk id="2"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51845195" sldId="2147483673"/>
              <ac:spMk id="3" creationId="{00000000-0000-0000-0000-000000000000}"/>
            </ac:spMkLst>
          </pc:spChg>
        </pc:sldLayoutChg>
        <pc:sldLayoutChg chg="modSp">
          <pc:chgData name="Handy Arfiano Hastyawan" userId="e677cc07fa703c76" providerId="LiveId" clId="{18F97B3F-8E9F-43D0-A911-2DBB8B650D35}" dt="2024-06-09T16:14:20.869" v="4525"/>
          <pc:sldLayoutMkLst>
            <pc:docMk/>
            <pc:sldMasterMk cId="3052235397" sldId="2147483672"/>
            <pc:sldLayoutMk cId="2746647913" sldId="2147483675"/>
          </pc:sldLayoutMkLst>
          <pc:spChg chg="mod">
            <ac:chgData name="Handy Arfiano Hastyawan" userId="e677cc07fa703c76" providerId="LiveId" clId="{18F97B3F-8E9F-43D0-A911-2DBB8B650D35}" dt="2024-06-09T16:14:20.869" v="4525"/>
            <ac:spMkLst>
              <pc:docMk/>
              <pc:sldMasterMk cId="3052235397" sldId="2147483672"/>
              <pc:sldLayoutMk cId="2746647913" sldId="2147483675"/>
              <ac:spMk id="2"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2746647913" sldId="2147483675"/>
              <ac:spMk id="3" creationId="{00000000-0000-0000-0000-000000000000}"/>
            </ac:spMkLst>
          </pc:spChg>
        </pc:sldLayoutChg>
        <pc:sldLayoutChg chg="modSp">
          <pc:chgData name="Handy Arfiano Hastyawan" userId="e677cc07fa703c76" providerId="LiveId" clId="{18F97B3F-8E9F-43D0-A911-2DBB8B650D35}" dt="2024-06-09T16:14:20.869" v="4525"/>
          <pc:sldLayoutMkLst>
            <pc:docMk/>
            <pc:sldMasterMk cId="3052235397" sldId="2147483672"/>
            <pc:sldLayoutMk cId="77666008" sldId="2147483676"/>
          </pc:sldLayoutMkLst>
          <pc:spChg chg="mod">
            <ac:chgData name="Handy Arfiano Hastyawan" userId="e677cc07fa703c76" providerId="LiveId" clId="{18F97B3F-8E9F-43D0-A911-2DBB8B650D35}" dt="2024-06-09T16:14:20.869" v="4525"/>
            <ac:spMkLst>
              <pc:docMk/>
              <pc:sldMasterMk cId="3052235397" sldId="2147483672"/>
              <pc:sldLayoutMk cId="77666008" sldId="2147483676"/>
              <ac:spMk id="3"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77666008" sldId="2147483676"/>
              <ac:spMk id="4" creationId="{00000000-0000-0000-0000-000000000000}"/>
            </ac:spMkLst>
          </pc:spChg>
        </pc:sldLayoutChg>
        <pc:sldLayoutChg chg="modSp">
          <pc:chgData name="Handy Arfiano Hastyawan" userId="e677cc07fa703c76" providerId="LiveId" clId="{18F97B3F-8E9F-43D0-A911-2DBB8B650D35}" dt="2024-06-09T16:14:20.869" v="4525"/>
          <pc:sldLayoutMkLst>
            <pc:docMk/>
            <pc:sldMasterMk cId="3052235397" sldId="2147483672"/>
            <pc:sldLayoutMk cId="1276259083" sldId="2147483677"/>
          </pc:sldLayoutMkLst>
          <pc:spChg chg="mod">
            <ac:chgData name="Handy Arfiano Hastyawan" userId="e677cc07fa703c76" providerId="LiveId" clId="{18F97B3F-8E9F-43D0-A911-2DBB8B650D35}" dt="2024-06-09T16:14:20.869" v="4525"/>
            <ac:spMkLst>
              <pc:docMk/>
              <pc:sldMasterMk cId="3052235397" sldId="2147483672"/>
              <pc:sldLayoutMk cId="1276259083" sldId="2147483677"/>
              <ac:spMk id="2"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1276259083" sldId="2147483677"/>
              <ac:spMk id="3"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1276259083" sldId="2147483677"/>
              <ac:spMk id="4"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1276259083" sldId="2147483677"/>
              <ac:spMk id="5"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1276259083" sldId="2147483677"/>
              <ac:spMk id="6" creationId="{00000000-0000-0000-0000-000000000000}"/>
            </ac:spMkLst>
          </pc:spChg>
        </pc:sldLayoutChg>
        <pc:sldLayoutChg chg="modSp">
          <pc:chgData name="Handy Arfiano Hastyawan" userId="e677cc07fa703c76" providerId="LiveId" clId="{18F97B3F-8E9F-43D0-A911-2DBB8B650D35}" dt="2024-06-09T16:14:20.869" v="4525"/>
          <pc:sldLayoutMkLst>
            <pc:docMk/>
            <pc:sldMasterMk cId="3052235397" sldId="2147483672"/>
            <pc:sldLayoutMk cId="3160331241" sldId="2147483680"/>
          </pc:sldLayoutMkLst>
          <pc:spChg chg="mod">
            <ac:chgData name="Handy Arfiano Hastyawan" userId="e677cc07fa703c76" providerId="LiveId" clId="{18F97B3F-8E9F-43D0-A911-2DBB8B650D35}" dt="2024-06-09T16:14:20.869" v="4525"/>
            <ac:spMkLst>
              <pc:docMk/>
              <pc:sldMasterMk cId="3052235397" sldId="2147483672"/>
              <pc:sldLayoutMk cId="3160331241" sldId="2147483680"/>
              <ac:spMk id="2"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3160331241" sldId="2147483680"/>
              <ac:spMk id="3"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3160331241" sldId="2147483680"/>
              <ac:spMk id="4" creationId="{00000000-0000-0000-0000-000000000000}"/>
            </ac:spMkLst>
          </pc:spChg>
        </pc:sldLayoutChg>
        <pc:sldLayoutChg chg="modSp">
          <pc:chgData name="Handy Arfiano Hastyawan" userId="e677cc07fa703c76" providerId="LiveId" clId="{18F97B3F-8E9F-43D0-A911-2DBB8B650D35}" dt="2024-06-09T16:14:20.869" v="4525"/>
          <pc:sldLayoutMkLst>
            <pc:docMk/>
            <pc:sldMasterMk cId="3052235397" sldId="2147483672"/>
            <pc:sldLayoutMk cId="3295981694" sldId="2147483681"/>
          </pc:sldLayoutMkLst>
          <pc:spChg chg="mod">
            <ac:chgData name="Handy Arfiano Hastyawan" userId="e677cc07fa703c76" providerId="LiveId" clId="{18F97B3F-8E9F-43D0-A911-2DBB8B650D35}" dt="2024-06-09T16:14:20.869" v="4525"/>
            <ac:spMkLst>
              <pc:docMk/>
              <pc:sldMasterMk cId="3052235397" sldId="2147483672"/>
              <pc:sldLayoutMk cId="3295981694" sldId="2147483681"/>
              <ac:spMk id="2"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3295981694" sldId="2147483681"/>
              <ac:spMk id="3"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3295981694" sldId="2147483681"/>
              <ac:spMk id="4" creationId="{00000000-0000-0000-0000-000000000000}"/>
            </ac:spMkLst>
          </pc:spChg>
        </pc:sldLayoutChg>
        <pc:sldLayoutChg chg="modSp">
          <pc:chgData name="Handy Arfiano Hastyawan" userId="e677cc07fa703c76" providerId="LiveId" clId="{18F97B3F-8E9F-43D0-A911-2DBB8B650D35}" dt="2024-06-09T16:14:20.869" v="4525"/>
          <pc:sldLayoutMkLst>
            <pc:docMk/>
            <pc:sldMasterMk cId="3052235397" sldId="2147483672"/>
            <pc:sldLayoutMk cId="1766224816" sldId="2147483683"/>
          </pc:sldLayoutMkLst>
          <pc:spChg chg="mod">
            <ac:chgData name="Handy Arfiano Hastyawan" userId="e677cc07fa703c76" providerId="LiveId" clId="{18F97B3F-8E9F-43D0-A911-2DBB8B650D35}" dt="2024-06-09T16:14:20.869" v="4525"/>
            <ac:spMkLst>
              <pc:docMk/>
              <pc:sldMasterMk cId="3052235397" sldId="2147483672"/>
              <pc:sldLayoutMk cId="1766224816" sldId="2147483683"/>
              <ac:spMk id="2" creationId="{00000000-0000-0000-0000-000000000000}"/>
            </ac:spMkLst>
          </pc:spChg>
          <pc:spChg chg="mod">
            <ac:chgData name="Handy Arfiano Hastyawan" userId="e677cc07fa703c76" providerId="LiveId" clId="{18F97B3F-8E9F-43D0-A911-2DBB8B650D35}" dt="2024-06-09T16:14:20.869" v="4525"/>
            <ac:spMkLst>
              <pc:docMk/>
              <pc:sldMasterMk cId="3052235397" sldId="2147483672"/>
              <pc:sldLayoutMk cId="1766224816" sldId="2147483683"/>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D19354-BB37-41CD-A3DA-B8A95A084370}" type="datetimeFigureOut">
              <a:rPr lang="en-ID" smtClean="0"/>
              <a:t>16/06/2024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5184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19354-BB37-41CD-A3DA-B8A95A084370}" type="datetimeFigureOut">
              <a:rPr lang="en-ID" smtClean="0"/>
              <a:t>16/06/2024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3855327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19354-BB37-41CD-A3DA-B8A95A084370}" type="datetimeFigureOut">
              <a:rPr lang="en-ID" smtClean="0"/>
              <a:t>16/06/2024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1766224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19354-BB37-41CD-A3DA-B8A95A084370}" type="datetimeFigureOut">
              <a:rPr lang="en-ID" smtClean="0"/>
              <a:t>16/06/2024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312575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D19354-BB37-41CD-A3DA-B8A95A084370}" type="datetimeFigureOut">
              <a:rPr lang="en-ID" smtClean="0"/>
              <a:t>16/06/2024</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2746647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D19354-BB37-41CD-A3DA-B8A95A084370}" type="datetimeFigureOut">
              <a:rPr lang="en-ID" smtClean="0"/>
              <a:t>16/06/2024</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77666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D19354-BB37-41CD-A3DA-B8A95A084370}" type="datetimeFigureOut">
              <a:rPr lang="en-ID" smtClean="0"/>
              <a:t>16/06/2024</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1276259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D19354-BB37-41CD-A3DA-B8A95A084370}" type="datetimeFigureOut">
              <a:rPr lang="en-ID" smtClean="0"/>
              <a:t>16/06/2024</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3862875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D19354-BB37-41CD-A3DA-B8A95A084370}" type="datetimeFigureOut">
              <a:rPr lang="en-ID" smtClean="0"/>
              <a:t>16/06/2024</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1183286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5CD19354-BB37-41CD-A3DA-B8A95A084370}" type="datetimeFigureOut">
              <a:rPr lang="en-ID" smtClean="0"/>
              <a:t>16/06/2024</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3160331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1" cy="4873625"/>
          </a:xfrm>
        </p:spPr>
        <p:txBody>
          <a:bodyPr anchor="t"/>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5CD19354-BB37-41CD-A3DA-B8A95A084370}" type="datetimeFigureOut">
              <a:rPr lang="en-ID" smtClean="0"/>
              <a:t>16/06/2024</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6F641E27-ADF1-477B-88DD-45046A55B56B}" type="slidenum">
              <a:rPr lang="en-ID" smtClean="0"/>
              <a:t>‹#›</a:t>
            </a:fld>
            <a:endParaRPr lang="en-ID"/>
          </a:p>
        </p:txBody>
      </p:sp>
    </p:spTree>
    <p:extLst>
      <p:ext uri="{BB962C8B-B14F-4D97-AF65-F5344CB8AC3E}">
        <p14:creationId xmlns:p14="http://schemas.microsoft.com/office/powerpoint/2010/main" val="329598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D19354-BB37-41CD-A3DA-B8A95A084370}" type="datetimeFigureOut">
              <a:rPr lang="en-ID" smtClean="0"/>
              <a:t>16/06/2024</a:t>
            </a:fld>
            <a:endParaRPr lang="en-ID"/>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41E27-ADF1-477B-88DD-45046A55B56B}" type="slidenum">
              <a:rPr lang="en-ID" smtClean="0"/>
              <a:t>‹#›</a:t>
            </a:fld>
            <a:endParaRPr lang="en-ID"/>
          </a:p>
        </p:txBody>
      </p:sp>
    </p:spTree>
    <p:extLst>
      <p:ext uri="{BB962C8B-B14F-4D97-AF65-F5344CB8AC3E}">
        <p14:creationId xmlns:p14="http://schemas.microsoft.com/office/powerpoint/2010/main" val="30522353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fishery.com/"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drive.google.com/file/d/1hZkiQSh5fBas3Z_hB1IH1Q4Ej24v29Kq/view?usp=sharing" TargetMode="External"/><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9E430D02-BC0B-EBAB-560A-EB732A81DA95}"/>
              </a:ext>
            </a:extLst>
          </p:cNvPr>
          <p:cNvSpPr/>
          <p:nvPr/>
        </p:nvSpPr>
        <p:spPr>
          <a:xfrm>
            <a:off x="4049487" y="3272971"/>
            <a:ext cx="8868229" cy="8868229"/>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10" name="Gambar 9" descr="Sebuah gambar berisi teks, komputer, cuplikan layar, computer&#10;&#10;Deskripsi dibuat secara otomatis">
            <a:extLst>
              <a:ext uri="{FF2B5EF4-FFF2-40B4-BE49-F238E27FC236}">
                <a16:creationId xmlns:a16="http://schemas.microsoft.com/office/drawing/2014/main" id="{B1E8C3EC-E81F-B947-4B7E-0D005EA73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744" y="2046516"/>
            <a:ext cx="6383269" cy="4208748"/>
          </a:xfrm>
          <a:prstGeom prst="rect">
            <a:avLst/>
          </a:prstGeom>
        </p:spPr>
      </p:pic>
      <p:sp>
        <p:nvSpPr>
          <p:cNvPr id="2" name="Title 1">
            <a:extLst>
              <a:ext uri="{FF2B5EF4-FFF2-40B4-BE49-F238E27FC236}">
                <a16:creationId xmlns:a16="http://schemas.microsoft.com/office/drawing/2014/main" id="{7935D6C8-F2FD-E4AB-5AAD-0F07E33E8C2F}"/>
              </a:ext>
            </a:extLst>
          </p:cNvPr>
          <p:cNvSpPr>
            <a:spLocks noGrp="1"/>
          </p:cNvSpPr>
          <p:nvPr>
            <p:ph type="ctrTitle"/>
          </p:nvPr>
        </p:nvSpPr>
        <p:spPr>
          <a:xfrm>
            <a:off x="850233" y="3565239"/>
            <a:ext cx="4022194" cy="452581"/>
          </a:xfrm>
        </p:spPr>
        <p:txBody>
          <a:bodyPr>
            <a:noAutofit/>
          </a:bodyPr>
          <a:lstStyle/>
          <a:p>
            <a:pPr algn="l">
              <a:lnSpc>
                <a:spcPct val="100000"/>
              </a:lnSpc>
              <a:spcBef>
                <a:spcPts val="1200"/>
              </a:spcBef>
            </a:pPr>
            <a:r>
              <a:rPr lang="en-US" sz="1200" b="1" i="1" dirty="0" err="1">
                <a:latin typeface="Poppins" panose="00000500000000000000" pitchFamily="2" charset="0"/>
                <a:cs typeface="Poppins" panose="00000500000000000000" pitchFamily="2" charset="0"/>
              </a:rPr>
              <a:t>Aplikasi</a:t>
            </a:r>
            <a:r>
              <a:rPr lang="en-US" sz="1200" b="1" i="1" dirty="0">
                <a:latin typeface="Poppins" panose="00000500000000000000" pitchFamily="2" charset="0"/>
                <a:cs typeface="Poppins" panose="00000500000000000000" pitchFamily="2" charset="0"/>
              </a:rPr>
              <a:t> </a:t>
            </a:r>
            <a:r>
              <a:rPr lang="en-US" sz="1200" b="1" i="1" dirty="0" err="1">
                <a:latin typeface="Poppins" panose="00000500000000000000" pitchFamily="2" charset="0"/>
                <a:cs typeface="Poppins" panose="00000500000000000000" pitchFamily="2" charset="0"/>
              </a:rPr>
              <a:t>Pengendali</a:t>
            </a:r>
            <a:r>
              <a:rPr lang="en-US" sz="1200" b="1" i="1" dirty="0">
                <a:latin typeface="Poppins" panose="00000500000000000000" pitchFamily="2" charset="0"/>
                <a:cs typeface="Poppins" panose="00000500000000000000" pitchFamily="2" charset="0"/>
              </a:rPr>
              <a:t> &amp; </a:t>
            </a:r>
            <a:r>
              <a:rPr lang="en-US" sz="1200" b="1" i="1" dirty="0" err="1">
                <a:latin typeface="Poppins" panose="00000500000000000000" pitchFamily="2" charset="0"/>
                <a:cs typeface="Poppins" panose="00000500000000000000" pitchFamily="2" charset="0"/>
              </a:rPr>
              <a:t>Pemantau</a:t>
            </a:r>
            <a:r>
              <a:rPr lang="en-US" sz="1200" b="1" i="1" dirty="0">
                <a:latin typeface="Poppins" panose="00000500000000000000" pitchFamily="2" charset="0"/>
                <a:cs typeface="Poppins" panose="00000500000000000000" pitchFamily="2" charset="0"/>
              </a:rPr>
              <a:t> </a:t>
            </a:r>
            <a:r>
              <a:rPr lang="en-US" sz="1200" b="1" i="1" dirty="0" err="1">
                <a:latin typeface="Poppins" panose="00000500000000000000" pitchFamily="2" charset="0"/>
                <a:cs typeface="Poppins" panose="00000500000000000000" pitchFamily="2" charset="0"/>
              </a:rPr>
              <a:t>Perangkat</a:t>
            </a:r>
            <a:r>
              <a:rPr lang="en-US" sz="1200" b="1" i="1" dirty="0">
                <a:latin typeface="Poppins" panose="00000500000000000000" pitchFamily="2" charset="0"/>
                <a:cs typeface="Poppins" panose="00000500000000000000" pitchFamily="2" charset="0"/>
              </a:rPr>
              <a:t> IoT</a:t>
            </a:r>
            <a:br>
              <a:rPr lang="en-US" sz="1200" b="1" i="1" dirty="0">
                <a:latin typeface="Poppins" panose="00000500000000000000" pitchFamily="2" charset="0"/>
                <a:cs typeface="Poppins" panose="00000500000000000000" pitchFamily="2" charset="0"/>
              </a:rPr>
            </a:br>
            <a:r>
              <a:rPr lang="en-US" sz="1200" b="1" i="1" dirty="0">
                <a:solidFill>
                  <a:srgbClr val="145DA0"/>
                </a:solidFill>
                <a:latin typeface="Poppins" panose="00000500000000000000" pitchFamily="2" charset="0"/>
                <a:cs typeface="Poppins" panose="00000500000000000000" pitchFamily="2" charset="0"/>
              </a:rPr>
              <a:t>Fish Automatic Feeding Web</a:t>
            </a:r>
            <a:endParaRPr lang="en-ID" sz="1200" b="1" i="1" dirty="0">
              <a:solidFill>
                <a:srgbClr val="145DA0"/>
              </a:solidFill>
              <a:latin typeface="Poppins" panose="00000500000000000000" pitchFamily="2" charset="0"/>
              <a:cs typeface="Poppins" panose="00000500000000000000" pitchFamily="2" charset="0"/>
            </a:endParaRPr>
          </a:p>
        </p:txBody>
      </p:sp>
      <p:sp>
        <p:nvSpPr>
          <p:cNvPr id="5" name="Title 1">
            <a:extLst>
              <a:ext uri="{FF2B5EF4-FFF2-40B4-BE49-F238E27FC236}">
                <a16:creationId xmlns:a16="http://schemas.microsoft.com/office/drawing/2014/main" id="{E20BE2C0-E568-624B-B33F-A470DA483681}"/>
              </a:ext>
            </a:extLst>
          </p:cNvPr>
          <p:cNvSpPr txBox="1">
            <a:spLocks/>
          </p:cNvSpPr>
          <p:nvPr/>
        </p:nvSpPr>
        <p:spPr>
          <a:xfrm>
            <a:off x="850234" y="4520440"/>
            <a:ext cx="2599792" cy="1734823"/>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1200"/>
              </a:spcBef>
            </a:pPr>
            <a:r>
              <a:rPr lang="en-ID" sz="1200" dirty="0">
                <a:latin typeface="Poppins" panose="00000500000000000000" pitchFamily="2" charset="0"/>
                <a:cs typeface="Poppins" panose="00000500000000000000" pitchFamily="2" charset="0"/>
              </a:rPr>
              <a:t>Emmanuel Satria A.D.</a:t>
            </a:r>
          </a:p>
          <a:p>
            <a:pPr algn="l">
              <a:lnSpc>
                <a:spcPct val="100000"/>
              </a:lnSpc>
              <a:spcBef>
                <a:spcPts val="1200"/>
              </a:spcBef>
            </a:pPr>
            <a:r>
              <a:rPr lang="en-ID" sz="1200" dirty="0">
                <a:latin typeface="Poppins" panose="00000500000000000000" pitchFamily="2" charset="0"/>
                <a:cs typeface="Poppins" panose="00000500000000000000" pitchFamily="2" charset="0"/>
              </a:rPr>
              <a:t>Handy Arfiano Hastyawan</a:t>
            </a:r>
          </a:p>
          <a:p>
            <a:pPr algn="l">
              <a:lnSpc>
                <a:spcPct val="100000"/>
              </a:lnSpc>
              <a:spcBef>
                <a:spcPts val="1200"/>
              </a:spcBef>
            </a:pPr>
            <a:r>
              <a:rPr lang="en-ID" sz="1200" dirty="0">
                <a:latin typeface="Poppins" panose="00000500000000000000" pitchFamily="2" charset="0"/>
                <a:cs typeface="Poppins" panose="00000500000000000000" pitchFamily="2" charset="0"/>
              </a:rPr>
              <a:t>Pandu </a:t>
            </a:r>
            <a:r>
              <a:rPr lang="en-ID" sz="1200" dirty="0" err="1">
                <a:latin typeface="Poppins" panose="00000500000000000000" pitchFamily="2" charset="0"/>
                <a:cs typeface="Poppins" panose="00000500000000000000" pitchFamily="2" charset="0"/>
              </a:rPr>
              <a:t>Rafa</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Panatagama</a:t>
            </a:r>
            <a:endParaRPr lang="en-ID" sz="1200" dirty="0">
              <a:latin typeface="Poppins" panose="00000500000000000000" pitchFamily="2" charset="0"/>
              <a:cs typeface="Poppins" panose="00000500000000000000" pitchFamily="2" charset="0"/>
            </a:endParaRPr>
          </a:p>
          <a:p>
            <a:pPr algn="l">
              <a:lnSpc>
                <a:spcPct val="100000"/>
              </a:lnSpc>
              <a:spcBef>
                <a:spcPts val="1200"/>
              </a:spcBef>
            </a:pPr>
            <a:r>
              <a:rPr lang="en-ID" sz="1200" dirty="0">
                <a:latin typeface="Poppins" panose="00000500000000000000" pitchFamily="2" charset="0"/>
                <a:cs typeface="Poppins" panose="00000500000000000000" pitchFamily="2" charset="0"/>
              </a:rPr>
              <a:t>Jordan </a:t>
            </a:r>
            <a:r>
              <a:rPr lang="en-ID" sz="1200" dirty="0" err="1">
                <a:latin typeface="Poppins" panose="00000500000000000000" pitchFamily="2" charset="0"/>
                <a:cs typeface="Poppins" panose="00000500000000000000" pitchFamily="2" charset="0"/>
              </a:rPr>
              <a:t>Wijayanto</a:t>
            </a:r>
            <a:endParaRPr lang="en-ID" sz="1200" dirty="0">
              <a:latin typeface="Poppins" panose="00000500000000000000" pitchFamily="2" charset="0"/>
              <a:cs typeface="Poppins" panose="00000500000000000000" pitchFamily="2" charset="0"/>
            </a:endParaRPr>
          </a:p>
          <a:p>
            <a:pPr algn="l">
              <a:lnSpc>
                <a:spcPct val="100000"/>
              </a:lnSpc>
              <a:spcBef>
                <a:spcPts val="1200"/>
              </a:spcBef>
            </a:pPr>
            <a:r>
              <a:rPr lang="en-ID" sz="1200" dirty="0">
                <a:latin typeface="Poppins" panose="00000500000000000000" pitchFamily="2" charset="0"/>
                <a:cs typeface="Poppins" panose="00000500000000000000" pitchFamily="2" charset="0"/>
              </a:rPr>
              <a:t>Ferdinand Dwi </a:t>
            </a:r>
            <a:r>
              <a:rPr lang="en-ID" sz="1200" dirty="0" err="1">
                <a:latin typeface="Poppins" panose="00000500000000000000" pitchFamily="2" charset="0"/>
                <a:cs typeface="Poppins" panose="00000500000000000000" pitchFamily="2" charset="0"/>
              </a:rPr>
              <a:t>Ierdy</a:t>
            </a:r>
            <a:r>
              <a:rPr lang="en-ID" sz="1200" dirty="0">
                <a:latin typeface="Poppins" panose="00000500000000000000" pitchFamily="2" charset="0"/>
                <a:cs typeface="Poppins" panose="00000500000000000000" pitchFamily="2" charset="0"/>
              </a:rPr>
              <a:t> P.</a:t>
            </a:r>
          </a:p>
        </p:txBody>
      </p:sp>
      <p:sp>
        <p:nvSpPr>
          <p:cNvPr id="6" name="Title 1">
            <a:extLst>
              <a:ext uri="{FF2B5EF4-FFF2-40B4-BE49-F238E27FC236}">
                <a16:creationId xmlns:a16="http://schemas.microsoft.com/office/drawing/2014/main" id="{D43B74DC-CF23-31FE-BCDB-68791A9E9D08}"/>
              </a:ext>
            </a:extLst>
          </p:cNvPr>
          <p:cNvSpPr txBox="1">
            <a:spLocks/>
          </p:cNvSpPr>
          <p:nvPr/>
        </p:nvSpPr>
        <p:spPr>
          <a:xfrm>
            <a:off x="2999185" y="4520439"/>
            <a:ext cx="1408788" cy="1528009"/>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ID" sz="1200" dirty="0">
                <a:latin typeface="Poppins" panose="00000500000000000000" pitchFamily="2" charset="0"/>
                <a:cs typeface="Poppins" panose="00000500000000000000" pitchFamily="2" charset="0"/>
              </a:rPr>
              <a:t>(1203220132)</a:t>
            </a:r>
          </a:p>
          <a:p>
            <a:pPr>
              <a:lnSpc>
                <a:spcPct val="100000"/>
              </a:lnSpc>
              <a:spcBef>
                <a:spcPts val="1200"/>
              </a:spcBef>
            </a:pPr>
            <a:r>
              <a:rPr lang="en-ID" sz="1200" dirty="0">
                <a:latin typeface="Poppins" panose="00000500000000000000" pitchFamily="2" charset="0"/>
                <a:cs typeface="Poppins" panose="00000500000000000000" pitchFamily="2" charset="0"/>
              </a:rPr>
              <a:t>(1203220109)</a:t>
            </a:r>
          </a:p>
          <a:p>
            <a:pPr>
              <a:lnSpc>
                <a:spcPct val="100000"/>
              </a:lnSpc>
              <a:spcBef>
                <a:spcPts val="1200"/>
              </a:spcBef>
            </a:pPr>
            <a:r>
              <a:rPr lang="en-ID" sz="1200" dirty="0">
                <a:latin typeface="Poppins" panose="00000500000000000000" pitchFamily="2" charset="0"/>
                <a:cs typeface="Poppins" panose="00000500000000000000" pitchFamily="2" charset="0"/>
              </a:rPr>
              <a:t>(1203220063)</a:t>
            </a:r>
          </a:p>
          <a:p>
            <a:pPr>
              <a:lnSpc>
                <a:spcPct val="100000"/>
              </a:lnSpc>
              <a:spcBef>
                <a:spcPts val="1200"/>
              </a:spcBef>
            </a:pPr>
            <a:r>
              <a:rPr lang="en-ID" sz="1200" dirty="0">
                <a:latin typeface="Poppins" panose="00000500000000000000" pitchFamily="2" charset="0"/>
                <a:cs typeface="Poppins" panose="00000500000000000000" pitchFamily="2" charset="0"/>
              </a:rPr>
              <a:t>(1203220149)</a:t>
            </a:r>
          </a:p>
          <a:p>
            <a:pPr>
              <a:lnSpc>
                <a:spcPct val="100000"/>
              </a:lnSpc>
              <a:spcBef>
                <a:spcPts val="1200"/>
              </a:spcBef>
            </a:pPr>
            <a:r>
              <a:rPr lang="en-ID" sz="1200" dirty="0">
                <a:latin typeface="Poppins" panose="00000500000000000000" pitchFamily="2" charset="0"/>
                <a:cs typeface="Poppins" panose="00000500000000000000" pitchFamily="2" charset="0"/>
              </a:rPr>
              <a:t>(1203220138)</a:t>
            </a:r>
          </a:p>
        </p:txBody>
      </p:sp>
      <p:sp>
        <p:nvSpPr>
          <p:cNvPr id="8" name="Title 1">
            <a:extLst>
              <a:ext uri="{FF2B5EF4-FFF2-40B4-BE49-F238E27FC236}">
                <a16:creationId xmlns:a16="http://schemas.microsoft.com/office/drawing/2014/main" id="{4E686B67-4C38-BA79-8D33-CE72D31B94FC}"/>
              </a:ext>
            </a:extLst>
          </p:cNvPr>
          <p:cNvSpPr txBox="1">
            <a:spLocks/>
          </p:cNvSpPr>
          <p:nvPr/>
        </p:nvSpPr>
        <p:spPr>
          <a:xfrm>
            <a:off x="850233" y="2384795"/>
            <a:ext cx="4022194" cy="1078846"/>
          </a:xfrm>
          <a:prstGeom prst="rect">
            <a:avLst/>
          </a:prstGeom>
        </p:spPr>
        <p:txBody>
          <a:bodyPr vert="horz" lIns="91440" tIns="45721" rIns="91440" bIns="45721"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1200"/>
              </a:spcBef>
            </a:pPr>
            <a:br>
              <a:rPr lang="en-US" sz="3200" b="1" i="1" dirty="0">
                <a:latin typeface="Poppins" panose="00000500000000000000" pitchFamily="2" charset="0"/>
                <a:cs typeface="Poppins" panose="00000500000000000000" pitchFamily="2" charset="0"/>
              </a:rPr>
            </a:br>
            <a:r>
              <a:rPr lang="en-US" sz="3200" b="1" i="1" dirty="0" err="1">
                <a:latin typeface="Poppins" panose="00000500000000000000" pitchFamily="2" charset="0"/>
                <a:cs typeface="Poppins" panose="00000500000000000000" pitchFamily="2" charset="0"/>
              </a:rPr>
              <a:t>FinBites</a:t>
            </a:r>
            <a:r>
              <a:rPr lang="en-US" sz="3200" b="1" i="1" dirty="0">
                <a:latin typeface="Poppins" panose="00000500000000000000" pitchFamily="2" charset="0"/>
                <a:cs typeface="Poppins" panose="00000500000000000000" pitchFamily="2" charset="0"/>
              </a:rPr>
              <a:t> </a:t>
            </a:r>
            <a:r>
              <a:rPr lang="en-US" sz="3200" b="1" i="1" dirty="0" err="1">
                <a:latin typeface="Poppins" panose="00000500000000000000" pitchFamily="2" charset="0"/>
                <a:cs typeface="Poppins" panose="00000500000000000000" pitchFamily="2" charset="0"/>
              </a:rPr>
              <a:t>Autofeeder</a:t>
            </a:r>
            <a:endParaRPr lang="en-ID" sz="3200" b="1" i="1" dirty="0">
              <a:solidFill>
                <a:schemeClr val="accent2"/>
              </a:solidFill>
              <a:latin typeface="Poppins" panose="00000500000000000000" pitchFamily="2" charset="0"/>
              <a:cs typeface="Poppins" panose="00000500000000000000" pitchFamily="2" charset="0"/>
            </a:endParaRPr>
          </a:p>
        </p:txBody>
      </p:sp>
      <p:sp>
        <p:nvSpPr>
          <p:cNvPr id="12" name="Lingkaran: Berongga 11">
            <a:extLst>
              <a:ext uri="{FF2B5EF4-FFF2-40B4-BE49-F238E27FC236}">
                <a16:creationId xmlns:a16="http://schemas.microsoft.com/office/drawing/2014/main" id="{16FBA55C-E99A-97BF-B4A7-4F2CA2AA73B8}"/>
              </a:ext>
            </a:extLst>
          </p:cNvPr>
          <p:cNvSpPr/>
          <p:nvPr/>
        </p:nvSpPr>
        <p:spPr>
          <a:xfrm>
            <a:off x="10689771" y="-1502229"/>
            <a:ext cx="3004459" cy="3004459"/>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3" name="Oval 12">
            <a:extLst>
              <a:ext uri="{FF2B5EF4-FFF2-40B4-BE49-F238E27FC236}">
                <a16:creationId xmlns:a16="http://schemas.microsoft.com/office/drawing/2014/main" id="{5C546AF9-6A9B-B9CD-DC8A-6F01A1CA9CED}"/>
              </a:ext>
            </a:extLst>
          </p:cNvPr>
          <p:cNvSpPr/>
          <p:nvPr/>
        </p:nvSpPr>
        <p:spPr>
          <a:xfrm>
            <a:off x="458347" y="-584003"/>
            <a:ext cx="1262347" cy="126234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 name="Lingkaran: Berongga 13">
            <a:extLst>
              <a:ext uri="{FF2B5EF4-FFF2-40B4-BE49-F238E27FC236}">
                <a16:creationId xmlns:a16="http://schemas.microsoft.com/office/drawing/2014/main" id="{883764AF-578C-6C2E-0B6C-EAADFA19F5E7}"/>
              </a:ext>
            </a:extLst>
          </p:cNvPr>
          <p:cNvSpPr/>
          <p:nvPr/>
        </p:nvSpPr>
        <p:spPr>
          <a:xfrm>
            <a:off x="-986972" y="5871028"/>
            <a:ext cx="1973943" cy="1973943"/>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pic>
        <p:nvPicPr>
          <p:cNvPr id="22" name="Gambar 21" descr="Sebuah gambar berisi hitam, kegelapan&#10;&#10;Deskripsi dibuat secara otomatis">
            <a:extLst>
              <a:ext uri="{FF2B5EF4-FFF2-40B4-BE49-F238E27FC236}">
                <a16:creationId xmlns:a16="http://schemas.microsoft.com/office/drawing/2014/main" id="{03C048A8-5B83-CDC9-EAFA-ADCE6F045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232" y="1344857"/>
            <a:ext cx="4158619" cy="667884"/>
          </a:xfrm>
          <a:prstGeom prst="rect">
            <a:avLst/>
          </a:prstGeom>
        </p:spPr>
      </p:pic>
      <p:grpSp>
        <p:nvGrpSpPr>
          <p:cNvPr id="47" name="Grup 46">
            <a:extLst>
              <a:ext uri="{FF2B5EF4-FFF2-40B4-BE49-F238E27FC236}">
                <a16:creationId xmlns:a16="http://schemas.microsoft.com/office/drawing/2014/main" id="{5829DB30-C35A-0AC2-A4CB-2B4476028FF4}"/>
              </a:ext>
            </a:extLst>
          </p:cNvPr>
          <p:cNvGrpSpPr/>
          <p:nvPr/>
        </p:nvGrpSpPr>
        <p:grpSpPr>
          <a:xfrm rot="16200000">
            <a:off x="10654173" y="1843193"/>
            <a:ext cx="506548" cy="438661"/>
            <a:chOff x="6347475" y="674825"/>
            <a:chExt cx="1075658" cy="931503"/>
          </a:xfrm>
        </p:grpSpPr>
        <p:grpSp>
          <p:nvGrpSpPr>
            <p:cNvPr id="30" name="Grup 29">
              <a:extLst>
                <a:ext uri="{FF2B5EF4-FFF2-40B4-BE49-F238E27FC236}">
                  <a16:creationId xmlns:a16="http://schemas.microsoft.com/office/drawing/2014/main" id="{B74A525F-CD40-9FDC-5156-F29A7F886130}"/>
                </a:ext>
              </a:extLst>
            </p:cNvPr>
            <p:cNvGrpSpPr/>
            <p:nvPr/>
          </p:nvGrpSpPr>
          <p:grpSpPr>
            <a:xfrm>
              <a:off x="6347475" y="678343"/>
              <a:ext cx="537830" cy="927985"/>
              <a:chOff x="6347475" y="678343"/>
              <a:chExt cx="537830" cy="927985"/>
            </a:xfrm>
          </p:grpSpPr>
          <p:sp>
            <p:nvSpPr>
              <p:cNvPr id="23" name="Oval 22">
                <a:extLst>
                  <a:ext uri="{FF2B5EF4-FFF2-40B4-BE49-F238E27FC236}">
                    <a16:creationId xmlns:a16="http://schemas.microsoft.com/office/drawing/2014/main" id="{2D91895F-DFFA-250C-F2F2-F17FF10C87D2}"/>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4" name="Oval 23">
                <a:extLst>
                  <a:ext uri="{FF2B5EF4-FFF2-40B4-BE49-F238E27FC236}">
                    <a16:creationId xmlns:a16="http://schemas.microsoft.com/office/drawing/2014/main" id="{412FF44C-BCF1-516D-5349-29786D244B38}"/>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5" name="Oval 24">
                <a:extLst>
                  <a:ext uri="{FF2B5EF4-FFF2-40B4-BE49-F238E27FC236}">
                    <a16:creationId xmlns:a16="http://schemas.microsoft.com/office/drawing/2014/main" id="{C0FD76D4-DB27-BE2A-CFC6-3A96B9C45187}"/>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 name="Oval 25">
                <a:extLst>
                  <a:ext uri="{FF2B5EF4-FFF2-40B4-BE49-F238E27FC236}">
                    <a16:creationId xmlns:a16="http://schemas.microsoft.com/office/drawing/2014/main" id="{4FDAF6A2-BDE6-B945-2285-89B755E48393}"/>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 name="Oval 26">
                <a:extLst>
                  <a:ext uri="{FF2B5EF4-FFF2-40B4-BE49-F238E27FC236}">
                    <a16:creationId xmlns:a16="http://schemas.microsoft.com/office/drawing/2014/main" id="{F987089B-11BF-0309-3E06-7D99899D1887}"/>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 name="Oval 27">
                <a:extLst>
                  <a:ext uri="{FF2B5EF4-FFF2-40B4-BE49-F238E27FC236}">
                    <a16:creationId xmlns:a16="http://schemas.microsoft.com/office/drawing/2014/main" id="{991711EB-65FE-8874-373E-06C1856A5A5B}"/>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 name="Oval 28">
                <a:extLst>
                  <a:ext uri="{FF2B5EF4-FFF2-40B4-BE49-F238E27FC236}">
                    <a16:creationId xmlns:a16="http://schemas.microsoft.com/office/drawing/2014/main" id="{80388732-624C-5EEE-BDD8-DC47DC74A183}"/>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1" name="Grup 30">
              <a:extLst>
                <a:ext uri="{FF2B5EF4-FFF2-40B4-BE49-F238E27FC236}">
                  <a16:creationId xmlns:a16="http://schemas.microsoft.com/office/drawing/2014/main" id="{1FB50A83-85AC-E688-69C7-86DD134E0F4B}"/>
                </a:ext>
              </a:extLst>
            </p:cNvPr>
            <p:cNvGrpSpPr/>
            <p:nvPr/>
          </p:nvGrpSpPr>
          <p:grpSpPr>
            <a:xfrm>
              <a:off x="6616389" y="676584"/>
              <a:ext cx="537830" cy="927985"/>
              <a:chOff x="6347475" y="678343"/>
              <a:chExt cx="537830" cy="927985"/>
            </a:xfrm>
          </p:grpSpPr>
          <p:sp>
            <p:nvSpPr>
              <p:cNvPr id="32" name="Oval 31">
                <a:extLst>
                  <a:ext uri="{FF2B5EF4-FFF2-40B4-BE49-F238E27FC236}">
                    <a16:creationId xmlns:a16="http://schemas.microsoft.com/office/drawing/2014/main" id="{1634EAA3-79C1-8D4A-7CEC-4CE7781344B2}"/>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3" name="Oval 32">
                <a:extLst>
                  <a:ext uri="{FF2B5EF4-FFF2-40B4-BE49-F238E27FC236}">
                    <a16:creationId xmlns:a16="http://schemas.microsoft.com/office/drawing/2014/main" id="{7798E8F5-E1BF-8043-E2A1-AB8423607542}"/>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4" name="Oval 33">
                <a:extLst>
                  <a:ext uri="{FF2B5EF4-FFF2-40B4-BE49-F238E27FC236}">
                    <a16:creationId xmlns:a16="http://schemas.microsoft.com/office/drawing/2014/main" id="{B18D963C-BFD5-48C2-B66B-05643E9DB4DF}"/>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5" name="Oval 34">
                <a:extLst>
                  <a:ext uri="{FF2B5EF4-FFF2-40B4-BE49-F238E27FC236}">
                    <a16:creationId xmlns:a16="http://schemas.microsoft.com/office/drawing/2014/main" id="{9BD27910-7694-F450-B662-8D7B06B757CD}"/>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6" name="Oval 35">
                <a:extLst>
                  <a:ext uri="{FF2B5EF4-FFF2-40B4-BE49-F238E27FC236}">
                    <a16:creationId xmlns:a16="http://schemas.microsoft.com/office/drawing/2014/main" id="{E8D71C46-379B-9F83-E567-E24DFB25A301}"/>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7" name="Oval 36">
                <a:extLst>
                  <a:ext uri="{FF2B5EF4-FFF2-40B4-BE49-F238E27FC236}">
                    <a16:creationId xmlns:a16="http://schemas.microsoft.com/office/drawing/2014/main" id="{193444C3-3A73-DCD8-D94C-4B40B8B41F3F}"/>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8" name="Oval 37">
                <a:extLst>
                  <a:ext uri="{FF2B5EF4-FFF2-40B4-BE49-F238E27FC236}">
                    <a16:creationId xmlns:a16="http://schemas.microsoft.com/office/drawing/2014/main" id="{A6B20289-C3CA-1AAC-5560-133898A570DC}"/>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9" name="Grup 38">
              <a:extLst>
                <a:ext uri="{FF2B5EF4-FFF2-40B4-BE49-F238E27FC236}">
                  <a16:creationId xmlns:a16="http://schemas.microsoft.com/office/drawing/2014/main" id="{88A8C854-5E4C-5D53-6FA5-C23CA0E648AA}"/>
                </a:ext>
              </a:extLst>
            </p:cNvPr>
            <p:cNvGrpSpPr/>
            <p:nvPr/>
          </p:nvGrpSpPr>
          <p:grpSpPr>
            <a:xfrm>
              <a:off x="6885303" y="674825"/>
              <a:ext cx="537830" cy="927985"/>
              <a:chOff x="6347475" y="678343"/>
              <a:chExt cx="537830" cy="927985"/>
            </a:xfrm>
          </p:grpSpPr>
          <p:sp>
            <p:nvSpPr>
              <p:cNvPr id="40" name="Oval 39">
                <a:extLst>
                  <a:ext uri="{FF2B5EF4-FFF2-40B4-BE49-F238E27FC236}">
                    <a16:creationId xmlns:a16="http://schemas.microsoft.com/office/drawing/2014/main" id="{5AF5C476-AF6E-1E95-974D-B40D5A52FB87}"/>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1" name="Oval 40">
                <a:extLst>
                  <a:ext uri="{FF2B5EF4-FFF2-40B4-BE49-F238E27FC236}">
                    <a16:creationId xmlns:a16="http://schemas.microsoft.com/office/drawing/2014/main" id="{5AE2A703-3786-10DA-C1CE-0E80A41ECE18}"/>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2" name="Oval 41">
                <a:extLst>
                  <a:ext uri="{FF2B5EF4-FFF2-40B4-BE49-F238E27FC236}">
                    <a16:creationId xmlns:a16="http://schemas.microsoft.com/office/drawing/2014/main" id="{0EDA4652-3A09-6792-49BA-8B6EDF332BB3}"/>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3" name="Oval 42">
                <a:extLst>
                  <a:ext uri="{FF2B5EF4-FFF2-40B4-BE49-F238E27FC236}">
                    <a16:creationId xmlns:a16="http://schemas.microsoft.com/office/drawing/2014/main" id="{3FC12B4E-0044-DA40-CEDE-645CEE066314}"/>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4" name="Oval 43">
                <a:extLst>
                  <a:ext uri="{FF2B5EF4-FFF2-40B4-BE49-F238E27FC236}">
                    <a16:creationId xmlns:a16="http://schemas.microsoft.com/office/drawing/2014/main" id="{470523A0-5DD9-FA7F-4DFF-500D575A94BA}"/>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5" name="Oval 44">
                <a:extLst>
                  <a:ext uri="{FF2B5EF4-FFF2-40B4-BE49-F238E27FC236}">
                    <a16:creationId xmlns:a16="http://schemas.microsoft.com/office/drawing/2014/main" id="{A1C1F4A9-2380-1A1E-87CE-7212EF962D91}"/>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6" name="Oval 45">
                <a:extLst>
                  <a:ext uri="{FF2B5EF4-FFF2-40B4-BE49-F238E27FC236}">
                    <a16:creationId xmlns:a16="http://schemas.microsoft.com/office/drawing/2014/main" id="{035B4FA1-49E9-3A55-E7E2-F4496CEA7A28}"/>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48" name="Grup 47">
            <a:extLst>
              <a:ext uri="{FF2B5EF4-FFF2-40B4-BE49-F238E27FC236}">
                <a16:creationId xmlns:a16="http://schemas.microsoft.com/office/drawing/2014/main" id="{087832FE-DF12-20E7-445B-C5917FFA639D}"/>
              </a:ext>
            </a:extLst>
          </p:cNvPr>
          <p:cNvGrpSpPr/>
          <p:nvPr/>
        </p:nvGrpSpPr>
        <p:grpSpPr>
          <a:xfrm rot="16200000">
            <a:off x="10654173" y="2366096"/>
            <a:ext cx="506548" cy="438661"/>
            <a:chOff x="6347475" y="674825"/>
            <a:chExt cx="1075658" cy="931503"/>
          </a:xfrm>
        </p:grpSpPr>
        <p:grpSp>
          <p:nvGrpSpPr>
            <p:cNvPr id="49" name="Grup 48">
              <a:extLst>
                <a:ext uri="{FF2B5EF4-FFF2-40B4-BE49-F238E27FC236}">
                  <a16:creationId xmlns:a16="http://schemas.microsoft.com/office/drawing/2014/main" id="{10DF5456-B70A-5924-462B-15CD2B8E745B}"/>
                </a:ext>
              </a:extLst>
            </p:cNvPr>
            <p:cNvGrpSpPr/>
            <p:nvPr/>
          </p:nvGrpSpPr>
          <p:grpSpPr>
            <a:xfrm>
              <a:off x="6347475" y="678343"/>
              <a:ext cx="537830" cy="927985"/>
              <a:chOff x="6347475" y="678343"/>
              <a:chExt cx="537830" cy="927985"/>
            </a:xfrm>
          </p:grpSpPr>
          <p:sp>
            <p:nvSpPr>
              <p:cNvPr id="66" name="Oval 65">
                <a:extLst>
                  <a:ext uri="{FF2B5EF4-FFF2-40B4-BE49-F238E27FC236}">
                    <a16:creationId xmlns:a16="http://schemas.microsoft.com/office/drawing/2014/main" id="{68535B9F-4506-7A43-D6A6-CFE4ACAE908E}"/>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7" name="Oval 66">
                <a:extLst>
                  <a:ext uri="{FF2B5EF4-FFF2-40B4-BE49-F238E27FC236}">
                    <a16:creationId xmlns:a16="http://schemas.microsoft.com/office/drawing/2014/main" id="{8A2A1BAB-7B05-3288-2FA4-C5EBF665421E}"/>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8" name="Oval 67">
                <a:extLst>
                  <a:ext uri="{FF2B5EF4-FFF2-40B4-BE49-F238E27FC236}">
                    <a16:creationId xmlns:a16="http://schemas.microsoft.com/office/drawing/2014/main" id="{AD346A9B-4CA6-07FA-0476-BCB28D844E6F}"/>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9" name="Oval 68">
                <a:extLst>
                  <a:ext uri="{FF2B5EF4-FFF2-40B4-BE49-F238E27FC236}">
                    <a16:creationId xmlns:a16="http://schemas.microsoft.com/office/drawing/2014/main" id="{19C4DD81-EE5E-2623-CEC0-DDE91CDAE4E3}"/>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0" name="Oval 69">
                <a:extLst>
                  <a:ext uri="{FF2B5EF4-FFF2-40B4-BE49-F238E27FC236}">
                    <a16:creationId xmlns:a16="http://schemas.microsoft.com/office/drawing/2014/main" id="{777AD0F8-657A-79DA-D975-C507661AEE65}"/>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1" name="Oval 70">
                <a:extLst>
                  <a:ext uri="{FF2B5EF4-FFF2-40B4-BE49-F238E27FC236}">
                    <a16:creationId xmlns:a16="http://schemas.microsoft.com/office/drawing/2014/main" id="{C9A9AEA9-3768-45DA-C45E-28E2A62AD120}"/>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2" name="Oval 71">
                <a:extLst>
                  <a:ext uri="{FF2B5EF4-FFF2-40B4-BE49-F238E27FC236}">
                    <a16:creationId xmlns:a16="http://schemas.microsoft.com/office/drawing/2014/main" id="{BDD77863-7936-9EC8-BE45-DCBC66C09C0F}"/>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0" name="Grup 49">
              <a:extLst>
                <a:ext uri="{FF2B5EF4-FFF2-40B4-BE49-F238E27FC236}">
                  <a16:creationId xmlns:a16="http://schemas.microsoft.com/office/drawing/2014/main" id="{364CE784-B763-130E-E645-5857F22AB02C}"/>
                </a:ext>
              </a:extLst>
            </p:cNvPr>
            <p:cNvGrpSpPr/>
            <p:nvPr/>
          </p:nvGrpSpPr>
          <p:grpSpPr>
            <a:xfrm>
              <a:off x="6616389" y="676584"/>
              <a:ext cx="537830" cy="927985"/>
              <a:chOff x="6347475" y="678343"/>
              <a:chExt cx="537830" cy="927985"/>
            </a:xfrm>
          </p:grpSpPr>
          <p:sp>
            <p:nvSpPr>
              <p:cNvPr id="59" name="Oval 58">
                <a:extLst>
                  <a:ext uri="{FF2B5EF4-FFF2-40B4-BE49-F238E27FC236}">
                    <a16:creationId xmlns:a16="http://schemas.microsoft.com/office/drawing/2014/main" id="{A6C52B21-4D64-F8AA-886F-C88712A587EA}"/>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0" name="Oval 59">
                <a:extLst>
                  <a:ext uri="{FF2B5EF4-FFF2-40B4-BE49-F238E27FC236}">
                    <a16:creationId xmlns:a16="http://schemas.microsoft.com/office/drawing/2014/main" id="{96F55E7A-2903-111A-8A6F-80311D703BED}"/>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1" name="Oval 60">
                <a:extLst>
                  <a:ext uri="{FF2B5EF4-FFF2-40B4-BE49-F238E27FC236}">
                    <a16:creationId xmlns:a16="http://schemas.microsoft.com/office/drawing/2014/main" id="{90789FC1-C5D0-B276-9349-1250FA5D29A0}"/>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2" name="Oval 61">
                <a:extLst>
                  <a:ext uri="{FF2B5EF4-FFF2-40B4-BE49-F238E27FC236}">
                    <a16:creationId xmlns:a16="http://schemas.microsoft.com/office/drawing/2014/main" id="{61B5F236-AF54-930B-8740-65DFA2A4F7A4}"/>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3" name="Oval 62">
                <a:extLst>
                  <a:ext uri="{FF2B5EF4-FFF2-40B4-BE49-F238E27FC236}">
                    <a16:creationId xmlns:a16="http://schemas.microsoft.com/office/drawing/2014/main" id="{40DD572B-A4A6-BAFF-7602-70AFB55FBEE2}"/>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4" name="Oval 63">
                <a:extLst>
                  <a:ext uri="{FF2B5EF4-FFF2-40B4-BE49-F238E27FC236}">
                    <a16:creationId xmlns:a16="http://schemas.microsoft.com/office/drawing/2014/main" id="{9FA2E0B1-62A8-5942-C623-8DB83F331D13}"/>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5" name="Oval 64">
                <a:extLst>
                  <a:ext uri="{FF2B5EF4-FFF2-40B4-BE49-F238E27FC236}">
                    <a16:creationId xmlns:a16="http://schemas.microsoft.com/office/drawing/2014/main" id="{9D8C120C-30A6-319B-4219-01874CFC3C43}"/>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1" name="Grup 50">
              <a:extLst>
                <a:ext uri="{FF2B5EF4-FFF2-40B4-BE49-F238E27FC236}">
                  <a16:creationId xmlns:a16="http://schemas.microsoft.com/office/drawing/2014/main" id="{6C830946-7EDC-18CA-E00B-4AD8BF48201F}"/>
                </a:ext>
              </a:extLst>
            </p:cNvPr>
            <p:cNvGrpSpPr/>
            <p:nvPr/>
          </p:nvGrpSpPr>
          <p:grpSpPr>
            <a:xfrm>
              <a:off x="6885303" y="674825"/>
              <a:ext cx="537830" cy="927985"/>
              <a:chOff x="6347475" y="678343"/>
              <a:chExt cx="537830" cy="927985"/>
            </a:xfrm>
          </p:grpSpPr>
          <p:sp>
            <p:nvSpPr>
              <p:cNvPr id="52" name="Oval 51">
                <a:extLst>
                  <a:ext uri="{FF2B5EF4-FFF2-40B4-BE49-F238E27FC236}">
                    <a16:creationId xmlns:a16="http://schemas.microsoft.com/office/drawing/2014/main" id="{21DF4550-3033-2AD9-E140-87C7EFEDEB33}"/>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3" name="Oval 52">
                <a:extLst>
                  <a:ext uri="{FF2B5EF4-FFF2-40B4-BE49-F238E27FC236}">
                    <a16:creationId xmlns:a16="http://schemas.microsoft.com/office/drawing/2014/main" id="{418705DA-192B-571B-0EC7-F4D3B3C28F38}"/>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4" name="Oval 53">
                <a:extLst>
                  <a:ext uri="{FF2B5EF4-FFF2-40B4-BE49-F238E27FC236}">
                    <a16:creationId xmlns:a16="http://schemas.microsoft.com/office/drawing/2014/main" id="{95B60A74-9DCC-A89C-92F8-91A9C6BF9EAD}"/>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5" name="Oval 54">
                <a:extLst>
                  <a:ext uri="{FF2B5EF4-FFF2-40B4-BE49-F238E27FC236}">
                    <a16:creationId xmlns:a16="http://schemas.microsoft.com/office/drawing/2014/main" id="{1DC7B1C0-8B9B-4891-1846-7C251EDC37C0}"/>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6" name="Oval 55">
                <a:extLst>
                  <a:ext uri="{FF2B5EF4-FFF2-40B4-BE49-F238E27FC236}">
                    <a16:creationId xmlns:a16="http://schemas.microsoft.com/office/drawing/2014/main" id="{ABD65CA6-3209-0190-2941-58622D4C8BAC}"/>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7" name="Oval 56">
                <a:extLst>
                  <a:ext uri="{FF2B5EF4-FFF2-40B4-BE49-F238E27FC236}">
                    <a16:creationId xmlns:a16="http://schemas.microsoft.com/office/drawing/2014/main" id="{D9F294E4-4DF4-1F4C-539E-D8E4CE1E7ACD}"/>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8" name="Oval 57">
                <a:extLst>
                  <a:ext uri="{FF2B5EF4-FFF2-40B4-BE49-F238E27FC236}">
                    <a16:creationId xmlns:a16="http://schemas.microsoft.com/office/drawing/2014/main" id="{753BBB4A-6138-D51D-4E95-2A91447A35FB}"/>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73" name="Grup 72">
            <a:extLst>
              <a:ext uri="{FF2B5EF4-FFF2-40B4-BE49-F238E27FC236}">
                <a16:creationId xmlns:a16="http://schemas.microsoft.com/office/drawing/2014/main" id="{44A9AF9F-D480-6B9D-BF4D-29CC0D6F27BC}"/>
              </a:ext>
            </a:extLst>
          </p:cNvPr>
          <p:cNvGrpSpPr/>
          <p:nvPr/>
        </p:nvGrpSpPr>
        <p:grpSpPr>
          <a:xfrm rot="16200000">
            <a:off x="10655830" y="2872859"/>
            <a:ext cx="506548" cy="438661"/>
            <a:chOff x="6347475" y="674825"/>
            <a:chExt cx="1075658" cy="931503"/>
          </a:xfrm>
        </p:grpSpPr>
        <p:grpSp>
          <p:nvGrpSpPr>
            <p:cNvPr id="74" name="Grup 73">
              <a:extLst>
                <a:ext uri="{FF2B5EF4-FFF2-40B4-BE49-F238E27FC236}">
                  <a16:creationId xmlns:a16="http://schemas.microsoft.com/office/drawing/2014/main" id="{9B14C42D-0A7A-9FE1-E7AF-F8C6D5202179}"/>
                </a:ext>
              </a:extLst>
            </p:cNvPr>
            <p:cNvGrpSpPr/>
            <p:nvPr/>
          </p:nvGrpSpPr>
          <p:grpSpPr>
            <a:xfrm>
              <a:off x="6347475" y="678343"/>
              <a:ext cx="537830" cy="927985"/>
              <a:chOff x="6347475" y="678343"/>
              <a:chExt cx="537830" cy="927985"/>
            </a:xfrm>
          </p:grpSpPr>
          <p:sp>
            <p:nvSpPr>
              <p:cNvPr id="91" name="Oval 90">
                <a:extLst>
                  <a:ext uri="{FF2B5EF4-FFF2-40B4-BE49-F238E27FC236}">
                    <a16:creationId xmlns:a16="http://schemas.microsoft.com/office/drawing/2014/main" id="{C26FB32F-749D-D511-2BC4-F267356D8335}"/>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2" name="Oval 91">
                <a:extLst>
                  <a:ext uri="{FF2B5EF4-FFF2-40B4-BE49-F238E27FC236}">
                    <a16:creationId xmlns:a16="http://schemas.microsoft.com/office/drawing/2014/main" id="{AB741F57-3DEE-C169-E745-8C36C5F8D581}"/>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3" name="Oval 92">
                <a:extLst>
                  <a:ext uri="{FF2B5EF4-FFF2-40B4-BE49-F238E27FC236}">
                    <a16:creationId xmlns:a16="http://schemas.microsoft.com/office/drawing/2014/main" id="{073288C8-BF4E-313A-01D4-E3DD85D40282}"/>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4" name="Oval 93">
                <a:extLst>
                  <a:ext uri="{FF2B5EF4-FFF2-40B4-BE49-F238E27FC236}">
                    <a16:creationId xmlns:a16="http://schemas.microsoft.com/office/drawing/2014/main" id="{6132C229-A6F9-C36D-5D80-503FA6EC694F}"/>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5" name="Oval 94">
                <a:extLst>
                  <a:ext uri="{FF2B5EF4-FFF2-40B4-BE49-F238E27FC236}">
                    <a16:creationId xmlns:a16="http://schemas.microsoft.com/office/drawing/2014/main" id="{1C94ADA4-87D3-5D7B-2F6E-4DD3CDA6170E}"/>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6" name="Oval 95">
                <a:extLst>
                  <a:ext uri="{FF2B5EF4-FFF2-40B4-BE49-F238E27FC236}">
                    <a16:creationId xmlns:a16="http://schemas.microsoft.com/office/drawing/2014/main" id="{F8A4B0B1-BF51-FAA6-CECD-76998B908B7C}"/>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7" name="Oval 96">
                <a:extLst>
                  <a:ext uri="{FF2B5EF4-FFF2-40B4-BE49-F238E27FC236}">
                    <a16:creationId xmlns:a16="http://schemas.microsoft.com/office/drawing/2014/main" id="{267E3511-F254-8126-F082-10A59FB9347A}"/>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75" name="Grup 74">
              <a:extLst>
                <a:ext uri="{FF2B5EF4-FFF2-40B4-BE49-F238E27FC236}">
                  <a16:creationId xmlns:a16="http://schemas.microsoft.com/office/drawing/2014/main" id="{A89AF1E6-16F9-DCC6-795A-CBA5416FF7FC}"/>
                </a:ext>
              </a:extLst>
            </p:cNvPr>
            <p:cNvGrpSpPr/>
            <p:nvPr/>
          </p:nvGrpSpPr>
          <p:grpSpPr>
            <a:xfrm>
              <a:off x="6616389" y="676584"/>
              <a:ext cx="537830" cy="927985"/>
              <a:chOff x="6347475" y="678343"/>
              <a:chExt cx="537830" cy="927985"/>
            </a:xfrm>
          </p:grpSpPr>
          <p:sp>
            <p:nvSpPr>
              <p:cNvPr id="84" name="Oval 83">
                <a:extLst>
                  <a:ext uri="{FF2B5EF4-FFF2-40B4-BE49-F238E27FC236}">
                    <a16:creationId xmlns:a16="http://schemas.microsoft.com/office/drawing/2014/main" id="{F01078BB-C9D1-67A3-59A6-9CBE97BB00B5}"/>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5" name="Oval 84">
                <a:extLst>
                  <a:ext uri="{FF2B5EF4-FFF2-40B4-BE49-F238E27FC236}">
                    <a16:creationId xmlns:a16="http://schemas.microsoft.com/office/drawing/2014/main" id="{E8D2FCE5-9FE2-3202-C0B4-86151A729980}"/>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6" name="Oval 85">
                <a:extLst>
                  <a:ext uri="{FF2B5EF4-FFF2-40B4-BE49-F238E27FC236}">
                    <a16:creationId xmlns:a16="http://schemas.microsoft.com/office/drawing/2014/main" id="{4AEA2168-E0A0-6C7E-654B-A2B661DEB9D0}"/>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7" name="Oval 86">
                <a:extLst>
                  <a:ext uri="{FF2B5EF4-FFF2-40B4-BE49-F238E27FC236}">
                    <a16:creationId xmlns:a16="http://schemas.microsoft.com/office/drawing/2014/main" id="{97707B20-DC06-37FA-C9CE-8D4D2128B06D}"/>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8" name="Oval 87">
                <a:extLst>
                  <a:ext uri="{FF2B5EF4-FFF2-40B4-BE49-F238E27FC236}">
                    <a16:creationId xmlns:a16="http://schemas.microsoft.com/office/drawing/2014/main" id="{5F638E17-86E3-4FD9-062E-AF035FD47ED3}"/>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9" name="Oval 88">
                <a:extLst>
                  <a:ext uri="{FF2B5EF4-FFF2-40B4-BE49-F238E27FC236}">
                    <a16:creationId xmlns:a16="http://schemas.microsoft.com/office/drawing/2014/main" id="{A29C1341-62E0-9D39-63F0-8DEABA6F1E5D}"/>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0" name="Oval 89">
                <a:extLst>
                  <a:ext uri="{FF2B5EF4-FFF2-40B4-BE49-F238E27FC236}">
                    <a16:creationId xmlns:a16="http://schemas.microsoft.com/office/drawing/2014/main" id="{F0EE12A1-DDE5-9890-2C35-4306B2B424A0}"/>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76" name="Grup 75">
              <a:extLst>
                <a:ext uri="{FF2B5EF4-FFF2-40B4-BE49-F238E27FC236}">
                  <a16:creationId xmlns:a16="http://schemas.microsoft.com/office/drawing/2014/main" id="{21332703-F708-B135-7614-054BB34EA90E}"/>
                </a:ext>
              </a:extLst>
            </p:cNvPr>
            <p:cNvGrpSpPr/>
            <p:nvPr/>
          </p:nvGrpSpPr>
          <p:grpSpPr>
            <a:xfrm>
              <a:off x="6885303" y="674825"/>
              <a:ext cx="537830" cy="927985"/>
              <a:chOff x="6347475" y="678343"/>
              <a:chExt cx="537830" cy="927985"/>
            </a:xfrm>
          </p:grpSpPr>
          <p:sp>
            <p:nvSpPr>
              <p:cNvPr id="77" name="Oval 76">
                <a:extLst>
                  <a:ext uri="{FF2B5EF4-FFF2-40B4-BE49-F238E27FC236}">
                    <a16:creationId xmlns:a16="http://schemas.microsoft.com/office/drawing/2014/main" id="{2B2E06E5-0CC3-7CD2-42EA-F76AADC4A6AE}"/>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8" name="Oval 77">
                <a:extLst>
                  <a:ext uri="{FF2B5EF4-FFF2-40B4-BE49-F238E27FC236}">
                    <a16:creationId xmlns:a16="http://schemas.microsoft.com/office/drawing/2014/main" id="{B3FAF21D-1C03-A709-26CD-167D75922A90}"/>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9" name="Oval 78">
                <a:extLst>
                  <a:ext uri="{FF2B5EF4-FFF2-40B4-BE49-F238E27FC236}">
                    <a16:creationId xmlns:a16="http://schemas.microsoft.com/office/drawing/2014/main" id="{114F8C80-37B4-1334-1BAA-1F4AAC2644B8}"/>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0" name="Oval 79">
                <a:extLst>
                  <a:ext uri="{FF2B5EF4-FFF2-40B4-BE49-F238E27FC236}">
                    <a16:creationId xmlns:a16="http://schemas.microsoft.com/office/drawing/2014/main" id="{70EDCDDC-D434-E5BF-CC1E-67532916383C}"/>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1" name="Oval 80">
                <a:extLst>
                  <a:ext uri="{FF2B5EF4-FFF2-40B4-BE49-F238E27FC236}">
                    <a16:creationId xmlns:a16="http://schemas.microsoft.com/office/drawing/2014/main" id="{BB5B69CC-AF69-E7B4-EAF7-1F9D584F07E7}"/>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2" name="Oval 81">
                <a:extLst>
                  <a:ext uri="{FF2B5EF4-FFF2-40B4-BE49-F238E27FC236}">
                    <a16:creationId xmlns:a16="http://schemas.microsoft.com/office/drawing/2014/main" id="{BF823D6D-10A5-57C4-C151-4DE4782DD2B5}"/>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3" name="Oval 82">
                <a:extLst>
                  <a:ext uri="{FF2B5EF4-FFF2-40B4-BE49-F238E27FC236}">
                    <a16:creationId xmlns:a16="http://schemas.microsoft.com/office/drawing/2014/main" id="{B43A5B6B-2656-6525-99D4-1C74FC8C01E3}"/>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14" name="Grup 113">
            <a:extLst>
              <a:ext uri="{FF2B5EF4-FFF2-40B4-BE49-F238E27FC236}">
                <a16:creationId xmlns:a16="http://schemas.microsoft.com/office/drawing/2014/main" id="{90407DA0-28C0-C6C5-093C-4A788E7C03E4}"/>
              </a:ext>
            </a:extLst>
          </p:cNvPr>
          <p:cNvGrpSpPr/>
          <p:nvPr/>
        </p:nvGrpSpPr>
        <p:grpSpPr>
          <a:xfrm>
            <a:off x="6771680" y="909724"/>
            <a:ext cx="745003" cy="251420"/>
            <a:chOff x="5961237" y="621050"/>
            <a:chExt cx="2765608" cy="933324"/>
          </a:xfrm>
        </p:grpSpPr>
        <p:sp>
          <p:nvSpPr>
            <p:cNvPr id="110" name="Lingkaran: Berongga 109">
              <a:extLst>
                <a:ext uri="{FF2B5EF4-FFF2-40B4-BE49-F238E27FC236}">
                  <a16:creationId xmlns:a16="http://schemas.microsoft.com/office/drawing/2014/main" id="{041D90D8-AC0F-B437-3023-4BE339187DCD}"/>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1" name="Lingkaran: Berongga 110">
              <a:extLst>
                <a:ext uri="{FF2B5EF4-FFF2-40B4-BE49-F238E27FC236}">
                  <a16:creationId xmlns:a16="http://schemas.microsoft.com/office/drawing/2014/main" id="{EF7F3FC4-3FF9-9DE8-FB0E-F1526B1C3CFE}"/>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2" name="Lingkaran: Berongga 111">
              <a:extLst>
                <a:ext uri="{FF2B5EF4-FFF2-40B4-BE49-F238E27FC236}">
                  <a16:creationId xmlns:a16="http://schemas.microsoft.com/office/drawing/2014/main" id="{19581DA9-B983-68AB-BB3D-CD1F24376D3B}"/>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3" name="Lingkaran: Berongga 112">
              <a:extLst>
                <a:ext uri="{FF2B5EF4-FFF2-40B4-BE49-F238E27FC236}">
                  <a16:creationId xmlns:a16="http://schemas.microsoft.com/office/drawing/2014/main" id="{77D1FB93-8008-EEE4-6BD0-71AEBBE23B64}"/>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grpSp>
        <p:nvGrpSpPr>
          <p:cNvPr id="115" name="Grup 114">
            <a:extLst>
              <a:ext uri="{FF2B5EF4-FFF2-40B4-BE49-F238E27FC236}">
                <a16:creationId xmlns:a16="http://schemas.microsoft.com/office/drawing/2014/main" id="{3589DD4E-B8D8-0AE0-2040-C035C261CBD5}"/>
              </a:ext>
            </a:extLst>
          </p:cNvPr>
          <p:cNvGrpSpPr/>
          <p:nvPr/>
        </p:nvGrpSpPr>
        <p:grpSpPr>
          <a:xfrm rot="16200000">
            <a:off x="5111950" y="3599974"/>
            <a:ext cx="745003" cy="251420"/>
            <a:chOff x="5961237" y="621050"/>
            <a:chExt cx="2765608" cy="933324"/>
          </a:xfrm>
        </p:grpSpPr>
        <p:sp>
          <p:nvSpPr>
            <p:cNvPr id="116" name="Lingkaran: Berongga 115">
              <a:extLst>
                <a:ext uri="{FF2B5EF4-FFF2-40B4-BE49-F238E27FC236}">
                  <a16:creationId xmlns:a16="http://schemas.microsoft.com/office/drawing/2014/main" id="{AF66F13F-F460-3F07-D2E1-CB1609E5C256}"/>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7" name="Lingkaran: Berongga 116">
              <a:extLst>
                <a:ext uri="{FF2B5EF4-FFF2-40B4-BE49-F238E27FC236}">
                  <a16:creationId xmlns:a16="http://schemas.microsoft.com/office/drawing/2014/main" id="{E2D4D022-C0E0-36F9-73CD-170E59EA7F53}"/>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8" name="Lingkaran: Berongga 117">
              <a:extLst>
                <a:ext uri="{FF2B5EF4-FFF2-40B4-BE49-F238E27FC236}">
                  <a16:creationId xmlns:a16="http://schemas.microsoft.com/office/drawing/2014/main" id="{AE104850-5B10-E8DD-D31C-30E8F21261CA}"/>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9" name="Lingkaran: Berongga 118">
              <a:extLst>
                <a:ext uri="{FF2B5EF4-FFF2-40B4-BE49-F238E27FC236}">
                  <a16:creationId xmlns:a16="http://schemas.microsoft.com/office/drawing/2014/main" id="{918E9224-F6A7-A9F5-2520-BD192FBA20CB}"/>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spTree>
    <p:extLst>
      <p:ext uri="{BB962C8B-B14F-4D97-AF65-F5344CB8AC3E}">
        <p14:creationId xmlns:p14="http://schemas.microsoft.com/office/powerpoint/2010/main" val="379046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Lingkaran: Berongga 20">
            <a:extLst>
              <a:ext uri="{FF2B5EF4-FFF2-40B4-BE49-F238E27FC236}">
                <a16:creationId xmlns:a16="http://schemas.microsoft.com/office/drawing/2014/main" id="{80D178D2-1E90-20A8-1EB5-83515C148AF6}"/>
              </a:ext>
            </a:extLst>
          </p:cNvPr>
          <p:cNvSpPr/>
          <p:nvPr/>
        </p:nvSpPr>
        <p:spPr>
          <a:xfrm>
            <a:off x="-7729503" y="-2166580"/>
            <a:ext cx="11191160" cy="11191160"/>
          </a:xfrm>
          <a:prstGeom prst="donut">
            <a:avLst/>
          </a:prstGeom>
          <a:solidFill>
            <a:srgbClr val="145D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solidFill>
                <a:schemeClr val="tx1"/>
              </a:solidFill>
            </a:endParaRPr>
          </a:p>
        </p:txBody>
      </p:sp>
      <p:sp>
        <p:nvSpPr>
          <p:cNvPr id="252" name="Lingkaran: Berongga 251">
            <a:extLst>
              <a:ext uri="{FF2B5EF4-FFF2-40B4-BE49-F238E27FC236}">
                <a16:creationId xmlns:a16="http://schemas.microsoft.com/office/drawing/2014/main" id="{66FEE759-16F8-EB44-08DA-7BED7607DD6F}"/>
              </a:ext>
            </a:extLst>
          </p:cNvPr>
          <p:cNvSpPr/>
          <p:nvPr/>
        </p:nvSpPr>
        <p:spPr>
          <a:xfrm>
            <a:off x="-3629579" y="1525208"/>
            <a:ext cx="3868057" cy="3807583"/>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d-ID" sz="1801" dirty="0">
              <a:solidFill>
                <a:schemeClr val="tx1"/>
              </a:solidFill>
            </a:endParaRPr>
          </a:p>
        </p:txBody>
      </p:sp>
      <p:sp>
        <p:nvSpPr>
          <p:cNvPr id="16" name="Persegi Panjang 15">
            <a:extLst>
              <a:ext uri="{FF2B5EF4-FFF2-40B4-BE49-F238E27FC236}">
                <a16:creationId xmlns:a16="http://schemas.microsoft.com/office/drawing/2014/main" id="{54C9657D-5266-274F-BCF3-402C5F13A333}"/>
              </a:ext>
            </a:extLst>
          </p:cNvPr>
          <p:cNvSpPr/>
          <p:nvPr/>
        </p:nvSpPr>
        <p:spPr>
          <a:xfrm>
            <a:off x="11673709" y="-1"/>
            <a:ext cx="2733675" cy="6858000"/>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p>
        </p:txBody>
      </p:sp>
      <p:sp>
        <p:nvSpPr>
          <p:cNvPr id="11" name="Title 1">
            <a:extLst>
              <a:ext uri="{FF2B5EF4-FFF2-40B4-BE49-F238E27FC236}">
                <a16:creationId xmlns:a16="http://schemas.microsoft.com/office/drawing/2014/main" id="{89CA7545-6313-8CCF-08E2-3351A313057F}"/>
              </a:ext>
            </a:extLst>
          </p:cNvPr>
          <p:cNvSpPr txBox="1">
            <a:spLocks/>
          </p:cNvSpPr>
          <p:nvPr/>
        </p:nvSpPr>
        <p:spPr>
          <a:xfrm>
            <a:off x="406400" y="2812654"/>
            <a:ext cx="3267076" cy="1232692"/>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3200" b="1" i="1" dirty="0" err="1">
                <a:latin typeface="Poppins" panose="00000500000000000000" pitchFamily="2" charset="0"/>
                <a:cs typeface="Poppins" panose="00000500000000000000" pitchFamily="2" charset="0"/>
              </a:rPr>
              <a:t>Rancangan</a:t>
            </a:r>
            <a:endParaRPr lang="en-US" sz="3200" b="1" i="1" dirty="0">
              <a:latin typeface="Poppins" panose="00000500000000000000" pitchFamily="2" charset="0"/>
              <a:cs typeface="Poppins" panose="00000500000000000000" pitchFamily="2" charset="0"/>
            </a:endParaRPr>
          </a:p>
          <a:p>
            <a:pPr>
              <a:lnSpc>
                <a:spcPct val="100000"/>
              </a:lnSpc>
              <a:spcBef>
                <a:spcPts val="1200"/>
              </a:spcBef>
            </a:pPr>
            <a:r>
              <a:rPr lang="en-US" sz="3200" b="1" i="1" dirty="0">
                <a:solidFill>
                  <a:srgbClr val="145DA0"/>
                </a:solidFill>
                <a:latin typeface="Poppins" panose="00000500000000000000" pitchFamily="2" charset="0"/>
                <a:cs typeface="Poppins" panose="00000500000000000000" pitchFamily="2" charset="0"/>
              </a:rPr>
              <a:t>IoT</a:t>
            </a:r>
            <a:endParaRPr lang="en-ID" sz="3200" b="1" i="1" dirty="0">
              <a:solidFill>
                <a:srgbClr val="145DA0"/>
              </a:solidFill>
              <a:latin typeface="Poppins" panose="00000500000000000000" pitchFamily="2" charset="0"/>
              <a:cs typeface="Poppins" panose="00000500000000000000" pitchFamily="2" charset="0"/>
            </a:endParaRPr>
          </a:p>
        </p:txBody>
      </p:sp>
      <p:grpSp>
        <p:nvGrpSpPr>
          <p:cNvPr id="100" name="Grup 99">
            <a:extLst>
              <a:ext uri="{FF2B5EF4-FFF2-40B4-BE49-F238E27FC236}">
                <a16:creationId xmlns:a16="http://schemas.microsoft.com/office/drawing/2014/main" id="{A37A7A06-4ADD-481F-92C3-91BA0935EEBB}"/>
              </a:ext>
            </a:extLst>
          </p:cNvPr>
          <p:cNvGrpSpPr/>
          <p:nvPr/>
        </p:nvGrpSpPr>
        <p:grpSpPr>
          <a:xfrm>
            <a:off x="12622231" y="4426857"/>
            <a:ext cx="605974" cy="2114166"/>
            <a:chOff x="7159082" y="177889"/>
            <a:chExt cx="440319" cy="1536213"/>
          </a:xfrm>
        </p:grpSpPr>
        <p:grpSp>
          <p:nvGrpSpPr>
            <p:cNvPr id="101" name="Grup 100">
              <a:extLst>
                <a:ext uri="{FF2B5EF4-FFF2-40B4-BE49-F238E27FC236}">
                  <a16:creationId xmlns:a16="http://schemas.microsoft.com/office/drawing/2014/main" id="{9FBB1772-EF8B-8FFF-7E8D-AA43346240B1}"/>
                </a:ext>
              </a:extLst>
            </p:cNvPr>
            <p:cNvGrpSpPr/>
            <p:nvPr/>
          </p:nvGrpSpPr>
          <p:grpSpPr>
            <a:xfrm rot="16200000">
              <a:off x="7125139" y="211832"/>
              <a:ext cx="506547" cy="438662"/>
              <a:chOff x="6347475" y="674825"/>
              <a:chExt cx="1075658" cy="931503"/>
            </a:xfrm>
            <a:solidFill>
              <a:schemeClr val="bg1"/>
            </a:solidFill>
          </p:grpSpPr>
          <p:grpSp>
            <p:nvGrpSpPr>
              <p:cNvPr id="152" name="Grup 151">
                <a:extLst>
                  <a:ext uri="{FF2B5EF4-FFF2-40B4-BE49-F238E27FC236}">
                    <a16:creationId xmlns:a16="http://schemas.microsoft.com/office/drawing/2014/main" id="{A83E2C1F-4C66-2416-8981-20F27094D3FD}"/>
                  </a:ext>
                </a:extLst>
              </p:cNvPr>
              <p:cNvGrpSpPr/>
              <p:nvPr/>
            </p:nvGrpSpPr>
            <p:grpSpPr>
              <a:xfrm>
                <a:off x="6347475" y="678343"/>
                <a:ext cx="537830" cy="927985"/>
                <a:chOff x="6347475" y="678343"/>
                <a:chExt cx="537830" cy="927985"/>
              </a:xfrm>
              <a:grpFill/>
            </p:grpSpPr>
            <p:sp>
              <p:nvSpPr>
                <p:cNvPr id="169" name="Oval 168">
                  <a:extLst>
                    <a:ext uri="{FF2B5EF4-FFF2-40B4-BE49-F238E27FC236}">
                      <a16:creationId xmlns:a16="http://schemas.microsoft.com/office/drawing/2014/main" id="{D2956F11-96B7-C802-8207-A00234E54651}"/>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0" name="Oval 169">
                  <a:extLst>
                    <a:ext uri="{FF2B5EF4-FFF2-40B4-BE49-F238E27FC236}">
                      <a16:creationId xmlns:a16="http://schemas.microsoft.com/office/drawing/2014/main" id="{A42585A9-AC2B-5B47-B847-EF00D29A613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1" name="Oval 170">
                  <a:extLst>
                    <a:ext uri="{FF2B5EF4-FFF2-40B4-BE49-F238E27FC236}">
                      <a16:creationId xmlns:a16="http://schemas.microsoft.com/office/drawing/2014/main" id="{C679B74C-4880-08F0-91E4-D44A0E88657E}"/>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2" name="Oval 171">
                  <a:extLst>
                    <a:ext uri="{FF2B5EF4-FFF2-40B4-BE49-F238E27FC236}">
                      <a16:creationId xmlns:a16="http://schemas.microsoft.com/office/drawing/2014/main" id="{1F0D7897-B4D5-145C-78FC-B82EE549BE66}"/>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3" name="Oval 172">
                  <a:extLst>
                    <a:ext uri="{FF2B5EF4-FFF2-40B4-BE49-F238E27FC236}">
                      <a16:creationId xmlns:a16="http://schemas.microsoft.com/office/drawing/2014/main" id="{8BA1CD32-EB65-2116-0741-81D279702472}"/>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4" name="Oval 173">
                  <a:extLst>
                    <a:ext uri="{FF2B5EF4-FFF2-40B4-BE49-F238E27FC236}">
                      <a16:creationId xmlns:a16="http://schemas.microsoft.com/office/drawing/2014/main" id="{DD236044-2DAF-F42F-C473-19BB71EF3E78}"/>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5" name="Oval 174">
                  <a:extLst>
                    <a:ext uri="{FF2B5EF4-FFF2-40B4-BE49-F238E27FC236}">
                      <a16:creationId xmlns:a16="http://schemas.microsoft.com/office/drawing/2014/main" id="{B1A823BA-7826-FF33-1C56-E9B4AE5F1A50}"/>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53" name="Grup 152">
                <a:extLst>
                  <a:ext uri="{FF2B5EF4-FFF2-40B4-BE49-F238E27FC236}">
                    <a16:creationId xmlns:a16="http://schemas.microsoft.com/office/drawing/2014/main" id="{C37240C4-8BF3-3319-0D37-0D00B74FB6FA}"/>
                  </a:ext>
                </a:extLst>
              </p:cNvPr>
              <p:cNvGrpSpPr/>
              <p:nvPr/>
            </p:nvGrpSpPr>
            <p:grpSpPr>
              <a:xfrm>
                <a:off x="6616389" y="676584"/>
                <a:ext cx="537830" cy="927985"/>
                <a:chOff x="6347475" y="678343"/>
                <a:chExt cx="537830" cy="927985"/>
              </a:xfrm>
              <a:grpFill/>
            </p:grpSpPr>
            <p:sp>
              <p:nvSpPr>
                <p:cNvPr id="162" name="Oval 161">
                  <a:extLst>
                    <a:ext uri="{FF2B5EF4-FFF2-40B4-BE49-F238E27FC236}">
                      <a16:creationId xmlns:a16="http://schemas.microsoft.com/office/drawing/2014/main" id="{D195CD35-E6D5-4658-949C-818DC1D6E715}"/>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3" name="Oval 162">
                  <a:extLst>
                    <a:ext uri="{FF2B5EF4-FFF2-40B4-BE49-F238E27FC236}">
                      <a16:creationId xmlns:a16="http://schemas.microsoft.com/office/drawing/2014/main" id="{10A9D4AA-1C47-1C41-4F7B-CE7AC3D87C6B}"/>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4" name="Oval 163">
                  <a:extLst>
                    <a:ext uri="{FF2B5EF4-FFF2-40B4-BE49-F238E27FC236}">
                      <a16:creationId xmlns:a16="http://schemas.microsoft.com/office/drawing/2014/main" id="{23203FC5-BEEA-3E52-0A7B-D7139E44900B}"/>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5" name="Oval 164">
                  <a:extLst>
                    <a:ext uri="{FF2B5EF4-FFF2-40B4-BE49-F238E27FC236}">
                      <a16:creationId xmlns:a16="http://schemas.microsoft.com/office/drawing/2014/main" id="{4AEEA334-887E-B02A-2AC9-BA3E1A47A732}"/>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6" name="Oval 165">
                  <a:extLst>
                    <a:ext uri="{FF2B5EF4-FFF2-40B4-BE49-F238E27FC236}">
                      <a16:creationId xmlns:a16="http://schemas.microsoft.com/office/drawing/2014/main" id="{89857917-944E-9D08-B4A5-AAA124E3DF4D}"/>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7" name="Oval 166">
                  <a:extLst>
                    <a:ext uri="{FF2B5EF4-FFF2-40B4-BE49-F238E27FC236}">
                      <a16:creationId xmlns:a16="http://schemas.microsoft.com/office/drawing/2014/main" id="{E6415868-9E6F-8332-9344-06DEAE817C4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8" name="Oval 167">
                  <a:extLst>
                    <a:ext uri="{FF2B5EF4-FFF2-40B4-BE49-F238E27FC236}">
                      <a16:creationId xmlns:a16="http://schemas.microsoft.com/office/drawing/2014/main" id="{74601808-BAAE-1673-2EF4-64CDD302BAC4}"/>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54" name="Grup 153">
                <a:extLst>
                  <a:ext uri="{FF2B5EF4-FFF2-40B4-BE49-F238E27FC236}">
                    <a16:creationId xmlns:a16="http://schemas.microsoft.com/office/drawing/2014/main" id="{ACA1528D-9294-A825-8E4B-48B2B1B49562}"/>
                  </a:ext>
                </a:extLst>
              </p:cNvPr>
              <p:cNvGrpSpPr/>
              <p:nvPr/>
            </p:nvGrpSpPr>
            <p:grpSpPr>
              <a:xfrm>
                <a:off x="6885303" y="674825"/>
                <a:ext cx="537830" cy="927985"/>
                <a:chOff x="6347475" y="678343"/>
                <a:chExt cx="537830" cy="927985"/>
              </a:xfrm>
              <a:grpFill/>
            </p:grpSpPr>
            <p:sp>
              <p:nvSpPr>
                <p:cNvPr id="155" name="Oval 154">
                  <a:extLst>
                    <a:ext uri="{FF2B5EF4-FFF2-40B4-BE49-F238E27FC236}">
                      <a16:creationId xmlns:a16="http://schemas.microsoft.com/office/drawing/2014/main" id="{BE2490DF-C67F-68FD-7737-F0CB4CBB4B84}"/>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6" name="Oval 155">
                  <a:extLst>
                    <a:ext uri="{FF2B5EF4-FFF2-40B4-BE49-F238E27FC236}">
                      <a16:creationId xmlns:a16="http://schemas.microsoft.com/office/drawing/2014/main" id="{0BB879CB-846C-77AB-CA67-DFF69FEABCB4}"/>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7" name="Oval 156">
                  <a:extLst>
                    <a:ext uri="{FF2B5EF4-FFF2-40B4-BE49-F238E27FC236}">
                      <a16:creationId xmlns:a16="http://schemas.microsoft.com/office/drawing/2014/main" id="{11362C81-E51A-5FEC-EA98-8E4D72CFDFE7}"/>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8" name="Oval 157">
                  <a:extLst>
                    <a:ext uri="{FF2B5EF4-FFF2-40B4-BE49-F238E27FC236}">
                      <a16:creationId xmlns:a16="http://schemas.microsoft.com/office/drawing/2014/main" id="{6688284D-BFB4-16E3-4560-C56F95F2CA33}"/>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9" name="Oval 158">
                  <a:extLst>
                    <a:ext uri="{FF2B5EF4-FFF2-40B4-BE49-F238E27FC236}">
                      <a16:creationId xmlns:a16="http://schemas.microsoft.com/office/drawing/2014/main" id="{71AE6D8F-5938-AEAD-BD19-096E940F89B7}"/>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0" name="Oval 159">
                  <a:extLst>
                    <a:ext uri="{FF2B5EF4-FFF2-40B4-BE49-F238E27FC236}">
                      <a16:creationId xmlns:a16="http://schemas.microsoft.com/office/drawing/2014/main" id="{3A7B2DAA-F2FE-889D-84B3-DBF2BFC81199}"/>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1" name="Oval 160">
                  <a:extLst>
                    <a:ext uri="{FF2B5EF4-FFF2-40B4-BE49-F238E27FC236}">
                      <a16:creationId xmlns:a16="http://schemas.microsoft.com/office/drawing/2014/main" id="{C17BDD18-F78C-71A0-9783-9E371A5FA10E}"/>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02" name="Grup 101">
              <a:extLst>
                <a:ext uri="{FF2B5EF4-FFF2-40B4-BE49-F238E27FC236}">
                  <a16:creationId xmlns:a16="http://schemas.microsoft.com/office/drawing/2014/main" id="{7A90C37F-867E-8413-13F0-51D76164ABBC}"/>
                </a:ext>
              </a:extLst>
            </p:cNvPr>
            <p:cNvGrpSpPr/>
            <p:nvPr/>
          </p:nvGrpSpPr>
          <p:grpSpPr>
            <a:xfrm rot="16200000">
              <a:off x="7125139" y="734735"/>
              <a:ext cx="506547" cy="438662"/>
              <a:chOff x="6347475" y="674825"/>
              <a:chExt cx="1075658" cy="931503"/>
            </a:xfrm>
            <a:solidFill>
              <a:schemeClr val="bg1"/>
            </a:solidFill>
          </p:grpSpPr>
          <p:grpSp>
            <p:nvGrpSpPr>
              <p:cNvPr id="128" name="Grup 127">
                <a:extLst>
                  <a:ext uri="{FF2B5EF4-FFF2-40B4-BE49-F238E27FC236}">
                    <a16:creationId xmlns:a16="http://schemas.microsoft.com/office/drawing/2014/main" id="{2024F3D7-8FE7-0A91-6F90-810F39F80A40}"/>
                  </a:ext>
                </a:extLst>
              </p:cNvPr>
              <p:cNvGrpSpPr/>
              <p:nvPr/>
            </p:nvGrpSpPr>
            <p:grpSpPr>
              <a:xfrm>
                <a:off x="6347475" y="678343"/>
                <a:ext cx="537830" cy="927985"/>
                <a:chOff x="6347475" y="678343"/>
                <a:chExt cx="537830" cy="927985"/>
              </a:xfrm>
              <a:grpFill/>
            </p:grpSpPr>
            <p:sp>
              <p:nvSpPr>
                <p:cNvPr id="145" name="Oval 144">
                  <a:extLst>
                    <a:ext uri="{FF2B5EF4-FFF2-40B4-BE49-F238E27FC236}">
                      <a16:creationId xmlns:a16="http://schemas.microsoft.com/office/drawing/2014/main" id="{D16F8EF5-E87B-21D2-9938-9E70C8B436DB}"/>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6" name="Oval 145">
                  <a:extLst>
                    <a:ext uri="{FF2B5EF4-FFF2-40B4-BE49-F238E27FC236}">
                      <a16:creationId xmlns:a16="http://schemas.microsoft.com/office/drawing/2014/main" id="{BE643594-274F-DB4A-123E-2CFA5E9DE1BC}"/>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7" name="Oval 146">
                  <a:extLst>
                    <a:ext uri="{FF2B5EF4-FFF2-40B4-BE49-F238E27FC236}">
                      <a16:creationId xmlns:a16="http://schemas.microsoft.com/office/drawing/2014/main" id="{16E11573-8EC0-6BD9-9242-C10A9D9DFBBF}"/>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8" name="Oval 147">
                  <a:extLst>
                    <a:ext uri="{FF2B5EF4-FFF2-40B4-BE49-F238E27FC236}">
                      <a16:creationId xmlns:a16="http://schemas.microsoft.com/office/drawing/2014/main" id="{3E782A80-AA03-58F3-F719-A24155C5E5B9}"/>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9" name="Oval 148">
                  <a:extLst>
                    <a:ext uri="{FF2B5EF4-FFF2-40B4-BE49-F238E27FC236}">
                      <a16:creationId xmlns:a16="http://schemas.microsoft.com/office/drawing/2014/main" id="{C3D31A9D-0C9C-2711-4EBF-DD914BA1736A}"/>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0" name="Oval 149">
                  <a:extLst>
                    <a:ext uri="{FF2B5EF4-FFF2-40B4-BE49-F238E27FC236}">
                      <a16:creationId xmlns:a16="http://schemas.microsoft.com/office/drawing/2014/main" id="{A7BB2FD3-F6DB-A20F-A4FF-21161450AC12}"/>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1" name="Oval 150">
                  <a:extLst>
                    <a:ext uri="{FF2B5EF4-FFF2-40B4-BE49-F238E27FC236}">
                      <a16:creationId xmlns:a16="http://schemas.microsoft.com/office/drawing/2014/main" id="{F839D04B-8BF5-BC5A-6613-C4CAF87D593D}"/>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29" name="Grup 128">
                <a:extLst>
                  <a:ext uri="{FF2B5EF4-FFF2-40B4-BE49-F238E27FC236}">
                    <a16:creationId xmlns:a16="http://schemas.microsoft.com/office/drawing/2014/main" id="{B5DFBC8C-8EEF-795C-8903-ED455544C7FD}"/>
                  </a:ext>
                </a:extLst>
              </p:cNvPr>
              <p:cNvGrpSpPr/>
              <p:nvPr/>
            </p:nvGrpSpPr>
            <p:grpSpPr>
              <a:xfrm>
                <a:off x="6616389" y="676584"/>
                <a:ext cx="537830" cy="927985"/>
                <a:chOff x="6347475" y="678343"/>
                <a:chExt cx="537830" cy="927985"/>
              </a:xfrm>
              <a:grpFill/>
            </p:grpSpPr>
            <p:sp>
              <p:nvSpPr>
                <p:cNvPr id="138" name="Oval 137">
                  <a:extLst>
                    <a:ext uri="{FF2B5EF4-FFF2-40B4-BE49-F238E27FC236}">
                      <a16:creationId xmlns:a16="http://schemas.microsoft.com/office/drawing/2014/main" id="{0918EAC6-D8E1-6706-6A62-8325FE789F30}"/>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9" name="Oval 138">
                  <a:extLst>
                    <a:ext uri="{FF2B5EF4-FFF2-40B4-BE49-F238E27FC236}">
                      <a16:creationId xmlns:a16="http://schemas.microsoft.com/office/drawing/2014/main" id="{E4A00273-C6EE-9B9C-0638-C1C2929F723A}"/>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0" name="Oval 139">
                  <a:extLst>
                    <a:ext uri="{FF2B5EF4-FFF2-40B4-BE49-F238E27FC236}">
                      <a16:creationId xmlns:a16="http://schemas.microsoft.com/office/drawing/2014/main" id="{6CEE40FA-1620-EAB8-3BB0-EE0E4B86AFE1}"/>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1" name="Oval 140">
                  <a:extLst>
                    <a:ext uri="{FF2B5EF4-FFF2-40B4-BE49-F238E27FC236}">
                      <a16:creationId xmlns:a16="http://schemas.microsoft.com/office/drawing/2014/main" id="{A151CCED-F1E9-4E80-4955-39ECEA046CE2}"/>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2" name="Oval 141">
                  <a:extLst>
                    <a:ext uri="{FF2B5EF4-FFF2-40B4-BE49-F238E27FC236}">
                      <a16:creationId xmlns:a16="http://schemas.microsoft.com/office/drawing/2014/main" id="{5EFED904-028F-426A-B350-2D52AAB4280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3" name="Oval 142">
                  <a:extLst>
                    <a:ext uri="{FF2B5EF4-FFF2-40B4-BE49-F238E27FC236}">
                      <a16:creationId xmlns:a16="http://schemas.microsoft.com/office/drawing/2014/main" id="{DEDF2EFE-0C16-D70D-64BF-A3892EE5FB75}"/>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4" name="Oval 143">
                  <a:extLst>
                    <a:ext uri="{FF2B5EF4-FFF2-40B4-BE49-F238E27FC236}">
                      <a16:creationId xmlns:a16="http://schemas.microsoft.com/office/drawing/2014/main" id="{59B4FD1C-8026-AF49-8DF2-307CD44C3BFF}"/>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30" name="Grup 129">
                <a:extLst>
                  <a:ext uri="{FF2B5EF4-FFF2-40B4-BE49-F238E27FC236}">
                    <a16:creationId xmlns:a16="http://schemas.microsoft.com/office/drawing/2014/main" id="{BDF504B2-04EF-E8D4-9723-AFBD9FE93A22}"/>
                  </a:ext>
                </a:extLst>
              </p:cNvPr>
              <p:cNvGrpSpPr/>
              <p:nvPr/>
            </p:nvGrpSpPr>
            <p:grpSpPr>
              <a:xfrm>
                <a:off x="6885303" y="674825"/>
                <a:ext cx="537830" cy="927985"/>
                <a:chOff x="6347475" y="678343"/>
                <a:chExt cx="537830" cy="927985"/>
              </a:xfrm>
              <a:grpFill/>
            </p:grpSpPr>
            <p:sp>
              <p:nvSpPr>
                <p:cNvPr id="131" name="Oval 130">
                  <a:extLst>
                    <a:ext uri="{FF2B5EF4-FFF2-40B4-BE49-F238E27FC236}">
                      <a16:creationId xmlns:a16="http://schemas.microsoft.com/office/drawing/2014/main" id="{E6D8E847-B06B-9981-7D11-579B40C4DCFD}"/>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2" name="Oval 131">
                  <a:extLst>
                    <a:ext uri="{FF2B5EF4-FFF2-40B4-BE49-F238E27FC236}">
                      <a16:creationId xmlns:a16="http://schemas.microsoft.com/office/drawing/2014/main" id="{37B6BFE3-6537-F2C7-E73C-55B37B4B989F}"/>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3" name="Oval 132">
                  <a:extLst>
                    <a:ext uri="{FF2B5EF4-FFF2-40B4-BE49-F238E27FC236}">
                      <a16:creationId xmlns:a16="http://schemas.microsoft.com/office/drawing/2014/main" id="{2B79DE37-5EBA-D11D-C5E6-89DF9BF1258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4" name="Oval 133">
                  <a:extLst>
                    <a:ext uri="{FF2B5EF4-FFF2-40B4-BE49-F238E27FC236}">
                      <a16:creationId xmlns:a16="http://schemas.microsoft.com/office/drawing/2014/main" id="{8F776F4E-D9EF-B3F7-73CD-43B5FA7EF433}"/>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5" name="Oval 134">
                  <a:extLst>
                    <a:ext uri="{FF2B5EF4-FFF2-40B4-BE49-F238E27FC236}">
                      <a16:creationId xmlns:a16="http://schemas.microsoft.com/office/drawing/2014/main" id="{2B1A7550-EBB7-7B82-962B-CFBCC28FB2C2}"/>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6" name="Oval 135">
                  <a:extLst>
                    <a:ext uri="{FF2B5EF4-FFF2-40B4-BE49-F238E27FC236}">
                      <a16:creationId xmlns:a16="http://schemas.microsoft.com/office/drawing/2014/main" id="{EC11C712-BF39-D377-3BD4-0D52FD952D2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7" name="Oval 136">
                  <a:extLst>
                    <a:ext uri="{FF2B5EF4-FFF2-40B4-BE49-F238E27FC236}">
                      <a16:creationId xmlns:a16="http://schemas.microsoft.com/office/drawing/2014/main" id="{F25E6347-819C-4CAD-F943-5896E2DCF12F}"/>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03" name="Grup 102">
              <a:extLst>
                <a:ext uri="{FF2B5EF4-FFF2-40B4-BE49-F238E27FC236}">
                  <a16:creationId xmlns:a16="http://schemas.microsoft.com/office/drawing/2014/main" id="{ACD6A0EF-A41F-2F90-732D-D8EC8FBD53F2}"/>
                </a:ext>
              </a:extLst>
            </p:cNvPr>
            <p:cNvGrpSpPr/>
            <p:nvPr/>
          </p:nvGrpSpPr>
          <p:grpSpPr>
            <a:xfrm rot="16200000">
              <a:off x="7126796" y="1241498"/>
              <a:ext cx="506547" cy="438662"/>
              <a:chOff x="6347475" y="674825"/>
              <a:chExt cx="1075658" cy="931503"/>
            </a:xfrm>
            <a:solidFill>
              <a:schemeClr val="bg1"/>
            </a:solidFill>
          </p:grpSpPr>
          <p:grpSp>
            <p:nvGrpSpPr>
              <p:cNvPr id="104" name="Grup 103">
                <a:extLst>
                  <a:ext uri="{FF2B5EF4-FFF2-40B4-BE49-F238E27FC236}">
                    <a16:creationId xmlns:a16="http://schemas.microsoft.com/office/drawing/2014/main" id="{BA7E6271-DF86-062C-A496-7C130C35D111}"/>
                  </a:ext>
                </a:extLst>
              </p:cNvPr>
              <p:cNvGrpSpPr/>
              <p:nvPr/>
            </p:nvGrpSpPr>
            <p:grpSpPr>
              <a:xfrm>
                <a:off x="6347475" y="678343"/>
                <a:ext cx="537830" cy="927985"/>
                <a:chOff x="6347475" y="678343"/>
                <a:chExt cx="537830" cy="927985"/>
              </a:xfrm>
              <a:grpFill/>
            </p:grpSpPr>
            <p:sp>
              <p:nvSpPr>
                <p:cNvPr id="121" name="Oval 120">
                  <a:extLst>
                    <a:ext uri="{FF2B5EF4-FFF2-40B4-BE49-F238E27FC236}">
                      <a16:creationId xmlns:a16="http://schemas.microsoft.com/office/drawing/2014/main" id="{239C714F-6258-889F-4628-6946788DB538}"/>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2" name="Oval 121">
                  <a:extLst>
                    <a:ext uri="{FF2B5EF4-FFF2-40B4-BE49-F238E27FC236}">
                      <a16:creationId xmlns:a16="http://schemas.microsoft.com/office/drawing/2014/main" id="{2B5010BF-E3A3-C08F-EE86-B68DC194D77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3" name="Oval 122">
                  <a:extLst>
                    <a:ext uri="{FF2B5EF4-FFF2-40B4-BE49-F238E27FC236}">
                      <a16:creationId xmlns:a16="http://schemas.microsoft.com/office/drawing/2014/main" id="{AE49F339-6B26-1375-0803-FCB95D5312AD}"/>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4" name="Oval 123">
                  <a:extLst>
                    <a:ext uri="{FF2B5EF4-FFF2-40B4-BE49-F238E27FC236}">
                      <a16:creationId xmlns:a16="http://schemas.microsoft.com/office/drawing/2014/main" id="{38FFB090-59E7-BF18-6BD0-4F0A0FB218B0}"/>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5" name="Oval 124">
                  <a:extLst>
                    <a:ext uri="{FF2B5EF4-FFF2-40B4-BE49-F238E27FC236}">
                      <a16:creationId xmlns:a16="http://schemas.microsoft.com/office/drawing/2014/main" id="{4A25B669-F668-433F-71F3-50BF8346A357}"/>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6" name="Oval 125">
                  <a:extLst>
                    <a:ext uri="{FF2B5EF4-FFF2-40B4-BE49-F238E27FC236}">
                      <a16:creationId xmlns:a16="http://schemas.microsoft.com/office/drawing/2014/main" id="{53FB4299-A40C-9296-9EA0-DC2A1FC0D154}"/>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7" name="Oval 126">
                  <a:extLst>
                    <a:ext uri="{FF2B5EF4-FFF2-40B4-BE49-F238E27FC236}">
                      <a16:creationId xmlns:a16="http://schemas.microsoft.com/office/drawing/2014/main" id="{C21F705D-9F4F-CFF1-E890-6B692DD6087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05" name="Grup 104">
                <a:extLst>
                  <a:ext uri="{FF2B5EF4-FFF2-40B4-BE49-F238E27FC236}">
                    <a16:creationId xmlns:a16="http://schemas.microsoft.com/office/drawing/2014/main" id="{18642A8A-4FF0-12B9-66DC-05701E3E8E91}"/>
                  </a:ext>
                </a:extLst>
              </p:cNvPr>
              <p:cNvGrpSpPr/>
              <p:nvPr/>
            </p:nvGrpSpPr>
            <p:grpSpPr>
              <a:xfrm>
                <a:off x="6616389" y="676584"/>
                <a:ext cx="537830" cy="927985"/>
                <a:chOff x="6347475" y="678343"/>
                <a:chExt cx="537830" cy="927985"/>
              </a:xfrm>
              <a:grpFill/>
            </p:grpSpPr>
            <p:sp>
              <p:nvSpPr>
                <p:cNvPr id="114" name="Oval 113">
                  <a:extLst>
                    <a:ext uri="{FF2B5EF4-FFF2-40B4-BE49-F238E27FC236}">
                      <a16:creationId xmlns:a16="http://schemas.microsoft.com/office/drawing/2014/main" id="{8F8870E7-2724-6914-725C-6D832DF95605}"/>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5" name="Oval 114">
                  <a:extLst>
                    <a:ext uri="{FF2B5EF4-FFF2-40B4-BE49-F238E27FC236}">
                      <a16:creationId xmlns:a16="http://schemas.microsoft.com/office/drawing/2014/main" id="{23A44B4F-1D21-FB07-33E2-69C23EF3F409}"/>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6" name="Oval 115">
                  <a:extLst>
                    <a:ext uri="{FF2B5EF4-FFF2-40B4-BE49-F238E27FC236}">
                      <a16:creationId xmlns:a16="http://schemas.microsoft.com/office/drawing/2014/main" id="{12AFCCA2-F81F-F09D-57EF-8AFCFA69C47C}"/>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7" name="Oval 116">
                  <a:extLst>
                    <a:ext uri="{FF2B5EF4-FFF2-40B4-BE49-F238E27FC236}">
                      <a16:creationId xmlns:a16="http://schemas.microsoft.com/office/drawing/2014/main" id="{41BCC710-FE8C-BE0F-E8DA-5919EBB9F171}"/>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8" name="Oval 117">
                  <a:extLst>
                    <a:ext uri="{FF2B5EF4-FFF2-40B4-BE49-F238E27FC236}">
                      <a16:creationId xmlns:a16="http://schemas.microsoft.com/office/drawing/2014/main" id="{26AF4826-9BF2-336B-DB1C-7561E5CFA932}"/>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9" name="Oval 118">
                  <a:extLst>
                    <a:ext uri="{FF2B5EF4-FFF2-40B4-BE49-F238E27FC236}">
                      <a16:creationId xmlns:a16="http://schemas.microsoft.com/office/drawing/2014/main" id="{827D622E-6229-D85A-725E-C1E1122E482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0" name="Oval 119">
                  <a:extLst>
                    <a:ext uri="{FF2B5EF4-FFF2-40B4-BE49-F238E27FC236}">
                      <a16:creationId xmlns:a16="http://schemas.microsoft.com/office/drawing/2014/main" id="{5F1BD01D-90A9-9755-34C0-EBAE5AE78B23}"/>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06" name="Grup 105">
                <a:extLst>
                  <a:ext uri="{FF2B5EF4-FFF2-40B4-BE49-F238E27FC236}">
                    <a16:creationId xmlns:a16="http://schemas.microsoft.com/office/drawing/2014/main" id="{FE966F68-BA15-5991-39AD-C5F73D22477C}"/>
                  </a:ext>
                </a:extLst>
              </p:cNvPr>
              <p:cNvGrpSpPr/>
              <p:nvPr/>
            </p:nvGrpSpPr>
            <p:grpSpPr>
              <a:xfrm>
                <a:off x="6885303" y="674825"/>
                <a:ext cx="537830" cy="927985"/>
                <a:chOff x="6347475" y="678343"/>
                <a:chExt cx="537830" cy="927985"/>
              </a:xfrm>
              <a:grpFill/>
            </p:grpSpPr>
            <p:sp>
              <p:nvSpPr>
                <p:cNvPr id="107" name="Oval 106">
                  <a:extLst>
                    <a:ext uri="{FF2B5EF4-FFF2-40B4-BE49-F238E27FC236}">
                      <a16:creationId xmlns:a16="http://schemas.microsoft.com/office/drawing/2014/main" id="{F3BC2B7F-6F72-A619-C99D-D542C3FA2A98}"/>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8" name="Oval 107">
                  <a:extLst>
                    <a:ext uri="{FF2B5EF4-FFF2-40B4-BE49-F238E27FC236}">
                      <a16:creationId xmlns:a16="http://schemas.microsoft.com/office/drawing/2014/main" id="{F9A113CC-0202-0BC9-F298-FD663D3AC7D9}"/>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9" name="Oval 108">
                  <a:extLst>
                    <a:ext uri="{FF2B5EF4-FFF2-40B4-BE49-F238E27FC236}">
                      <a16:creationId xmlns:a16="http://schemas.microsoft.com/office/drawing/2014/main" id="{7C8BFBA1-3232-A933-2474-C7B5C8C8730C}"/>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0" name="Oval 109">
                  <a:extLst>
                    <a:ext uri="{FF2B5EF4-FFF2-40B4-BE49-F238E27FC236}">
                      <a16:creationId xmlns:a16="http://schemas.microsoft.com/office/drawing/2014/main" id="{A5D2A87C-F88D-B80B-E806-CEEECDADA3F9}"/>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1" name="Oval 110">
                  <a:extLst>
                    <a:ext uri="{FF2B5EF4-FFF2-40B4-BE49-F238E27FC236}">
                      <a16:creationId xmlns:a16="http://schemas.microsoft.com/office/drawing/2014/main" id="{6D1A32CD-C234-35A9-586F-95185EC87C38}"/>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2" name="Oval 111">
                  <a:extLst>
                    <a:ext uri="{FF2B5EF4-FFF2-40B4-BE49-F238E27FC236}">
                      <a16:creationId xmlns:a16="http://schemas.microsoft.com/office/drawing/2014/main" id="{0A7712DF-0FA2-47A0-7008-6BF4A6F66804}"/>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3" name="Oval 112">
                  <a:extLst>
                    <a:ext uri="{FF2B5EF4-FFF2-40B4-BE49-F238E27FC236}">
                      <a16:creationId xmlns:a16="http://schemas.microsoft.com/office/drawing/2014/main" id="{69C5A566-6D32-A6B5-33D9-21B8AE93DB07}"/>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grpSp>
        <p:nvGrpSpPr>
          <p:cNvPr id="253" name="Grup 252">
            <a:extLst>
              <a:ext uri="{FF2B5EF4-FFF2-40B4-BE49-F238E27FC236}">
                <a16:creationId xmlns:a16="http://schemas.microsoft.com/office/drawing/2014/main" id="{50570691-45C8-EFC7-9185-963CF9722A1C}"/>
              </a:ext>
            </a:extLst>
          </p:cNvPr>
          <p:cNvGrpSpPr/>
          <p:nvPr/>
        </p:nvGrpSpPr>
        <p:grpSpPr>
          <a:xfrm rot="10800000">
            <a:off x="11031295" y="1262743"/>
            <a:ext cx="449751" cy="1486919"/>
            <a:chOff x="7159082" y="177889"/>
            <a:chExt cx="440319" cy="1536213"/>
          </a:xfrm>
          <a:solidFill>
            <a:srgbClr val="145DA0"/>
          </a:solidFill>
        </p:grpSpPr>
        <p:grpSp>
          <p:nvGrpSpPr>
            <p:cNvPr id="254" name="Grup 253">
              <a:extLst>
                <a:ext uri="{FF2B5EF4-FFF2-40B4-BE49-F238E27FC236}">
                  <a16:creationId xmlns:a16="http://schemas.microsoft.com/office/drawing/2014/main" id="{F3BC6E49-8DFE-4553-DC81-EF0C2204E958}"/>
                </a:ext>
              </a:extLst>
            </p:cNvPr>
            <p:cNvGrpSpPr/>
            <p:nvPr/>
          </p:nvGrpSpPr>
          <p:grpSpPr>
            <a:xfrm rot="16200000">
              <a:off x="7125139" y="211832"/>
              <a:ext cx="506547" cy="438662"/>
              <a:chOff x="6347475" y="674825"/>
              <a:chExt cx="1075658" cy="931503"/>
            </a:xfrm>
            <a:grpFill/>
          </p:grpSpPr>
          <p:grpSp>
            <p:nvGrpSpPr>
              <p:cNvPr id="305" name="Grup 304">
                <a:extLst>
                  <a:ext uri="{FF2B5EF4-FFF2-40B4-BE49-F238E27FC236}">
                    <a16:creationId xmlns:a16="http://schemas.microsoft.com/office/drawing/2014/main" id="{79C906BC-3D6C-7322-9731-90BDBBC7CEAE}"/>
                  </a:ext>
                </a:extLst>
              </p:cNvPr>
              <p:cNvGrpSpPr/>
              <p:nvPr/>
            </p:nvGrpSpPr>
            <p:grpSpPr>
              <a:xfrm>
                <a:off x="6347475" y="678343"/>
                <a:ext cx="537830" cy="927985"/>
                <a:chOff x="6347475" y="678343"/>
                <a:chExt cx="537830" cy="927985"/>
              </a:xfrm>
              <a:grpFill/>
            </p:grpSpPr>
            <p:sp>
              <p:nvSpPr>
                <p:cNvPr id="322" name="Oval 321">
                  <a:extLst>
                    <a:ext uri="{FF2B5EF4-FFF2-40B4-BE49-F238E27FC236}">
                      <a16:creationId xmlns:a16="http://schemas.microsoft.com/office/drawing/2014/main" id="{F6EDA9EE-4FE9-6236-B169-90FC2D32E213}"/>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3" name="Oval 322">
                  <a:extLst>
                    <a:ext uri="{FF2B5EF4-FFF2-40B4-BE49-F238E27FC236}">
                      <a16:creationId xmlns:a16="http://schemas.microsoft.com/office/drawing/2014/main" id="{1B2F1C41-0546-47B1-A056-559D66F7D73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4" name="Oval 323">
                  <a:extLst>
                    <a:ext uri="{FF2B5EF4-FFF2-40B4-BE49-F238E27FC236}">
                      <a16:creationId xmlns:a16="http://schemas.microsoft.com/office/drawing/2014/main" id="{52E8066B-C5C6-27FA-F895-790E3D81E79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5" name="Oval 324">
                  <a:extLst>
                    <a:ext uri="{FF2B5EF4-FFF2-40B4-BE49-F238E27FC236}">
                      <a16:creationId xmlns:a16="http://schemas.microsoft.com/office/drawing/2014/main" id="{658CCFCE-3478-8FB0-2E2F-B40074322355}"/>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6" name="Oval 325">
                  <a:extLst>
                    <a:ext uri="{FF2B5EF4-FFF2-40B4-BE49-F238E27FC236}">
                      <a16:creationId xmlns:a16="http://schemas.microsoft.com/office/drawing/2014/main" id="{4F9254BD-7FD9-40EA-0954-A08BA23EF828}"/>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7" name="Oval 326">
                  <a:extLst>
                    <a:ext uri="{FF2B5EF4-FFF2-40B4-BE49-F238E27FC236}">
                      <a16:creationId xmlns:a16="http://schemas.microsoft.com/office/drawing/2014/main" id="{AA6339C5-47AC-3E6F-B468-CC33FC8D9160}"/>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8" name="Oval 327">
                  <a:extLst>
                    <a:ext uri="{FF2B5EF4-FFF2-40B4-BE49-F238E27FC236}">
                      <a16:creationId xmlns:a16="http://schemas.microsoft.com/office/drawing/2014/main" id="{0BA3FFB1-1F90-E7CA-5E29-4095446F158D}"/>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06" name="Grup 305">
                <a:extLst>
                  <a:ext uri="{FF2B5EF4-FFF2-40B4-BE49-F238E27FC236}">
                    <a16:creationId xmlns:a16="http://schemas.microsoft.com/office/drawing/2014/main" id="{CC9AEED2-E487-BBD2-7214-A2FA499209FE}"/>
                  </a:ext>
                </a:extLst>
              </p:cNvPr>
              <p:cNvGrpSpPr/>
              <p:nvPr/>
            </p:nvGrpSpPr>
            <p:grpSpPr>
              <a:xfrm>
                <a:off x="6616389" y="676584"/>
                <a:ext cx="537830" cy="927985"/>
                <a:chOff x="6347475" y="678343"/>
                <a:chExt cx="537830" cy="927985"/>
              </a:xfrm>
              <a:grpFill/>
            </p:grpSpPr>
            <p:sp>
              <p:nvSpPr>
                <p:cNvPr id="315" name="Oval 314">
                  <a:extLst>
                    <a:ext uri="{FF2B5EF4-FFF2-40B4-BE49-F238E27FC236}">
                      <a16:creationId xmlns:a16="http://schemas.microsoft.com/office/drawing/2014/main" id="{0D373D03-94E4-9A15-E568-9E7BF35E43B4}"/>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6" name="Oval 315">
                  <a:extLst>
                    <a:ext uri="{FF2B5EF4-FFF2-40B4-BE49-F238E27FC236}">
                      <a16:creationId xmlns:a16="http://schemas.microsoft.com/office/drawing/2014/main" id="{6DEE2DFF-7E3F-D597-C806-D19968399104}"/>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7" name="Oval 316">
                  <a:extLst>
                    <a:ext uri="{FF2B5EF4-FFF2-40B4-BE49-F238E27FC236}">
                      <a16:creationId xmlns:a16="http://schemas.microsoft.com/office/drawing/2014/main" id="{99692CB2-8389-3412-FCAA-EF18A8E5DE0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8" name="Oval 317">
                  <a:extLst>
                    <a:ext uri="{FF2B5EF4-FFF2-40B4-BE49-F238E27FC236}">
                      <a16:creationId xmlns:a16="http://schemas.microsoft.com/office/drawing/2014/main" id="{3AD84BAF-29CC-F4DD-7461-F4F00C5F3CBC}"/>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9" name="Oval 318">
                  <a:extLst>
                    <a:ext uri="{FF2B5EF4-FFF2-40B4-BE49-F238E27FC236}">
                      <a16:creationId xmlns:a16="http://schemas.microsoft.com/office/drawing/2014/main" id="{DF0DFBB3-CFF8-2EBA-4531-4499DA92D919}"/>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0" name="Oval 319">
                  <a:extLst>
                    <a:ext uri="{FF2B5EF4-FFF2-40B4-BE49-F238E27FC236}">
                      <a16:creationId xmlns:a16="http://schemas.microsoft.com/office/drawing/2014/main" id="{929A8F9D-1B9A-821D-C603-70936DF13B42}"/>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1" name="Oval 320">
                  <a:extLst>
                    <a:ext uri="{FF2B5EF4-FFF2-40B4-BE49-F238E27FC236}">
                      <a16:creationId xmlns:a16="http://schemas.microsoft.com/office/drawing/2014/main" id="{1D32C889-56F2-A22F-81DC-0BDD44EFD8DE}"/>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07" name="Grup 306">
                <a:extLst>
                  <a:ext uri="{FF2B5EF4-FFF2-40B4-BE49-F238E27FC236}">
                    <a16:creationId xmlns:a16="http://schemas.microsoft.com/office/drawing/2014/main" id="{E8ECA1E4-0936-B92F-0B48-08EC44B21900}"/>
                  </a:ext>
                </a:extLst>
              </p:cNvPr>
              <p:cNvGrpSpPr/>
              <p:nvPr/>
            </p:nvGrpSpPr>
            <p:grpSpPr>
              <a:xfrm>
                <a:off x="6885303" y="674825"/>
                <a:ext cx="537830" cy="927985"/>
                <a:chOff x="6347475" y="678343"/>
                <a:chExt cx="537830" cy="927985"/>
              </a:xfrm>
              <a:grpFill/>
            </p:grpSpPr>
            <p:sp>
              <p:nvSpPr>
                <p:cNvPr id="308" name="Oval 307">
                  <a:extLst>
                    <a:ext uri="{FF2B5EF4-FFF2-40B4-BE49-F238E27FC236}">
                      <a16:creationId xmlns:a16="http://schemas.microsoft.com/office/drawing/2014/main" id="{7C76E36D-D006-9315-FB9B-8067CDAD0543}"/>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9" name="Oval 308">
                  <a:extLst>
                    <a:ext uri="{FF2B5EF4-FFF2-40B4-BE49-F238E27FC236}">
                      <a16:creationId xmlns:a16="http://schemas.microsoft.com/office/drawing/2014/main" id="{C3B5A225-916E-9352-5A7C-83F288FB2BC1}"/>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0" name="Oval 309">
                  <a:extLst>
                    <a:ext uri="{FF2B5EF4-FFF2-40B4-BE49-F238E27FC236}">
                      <a16:creationId xmlns:a16="http://schemas.microsoft.com/office/drawing/2014/main" id="{2902D64D-86FF-27A7-2A72-F409E4A41444}"/>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1" name="Oval 310">
                  <a:extLst>
                    <a:ext uri="{FF2B5EF4-FFF2-40B4-BE49-F238E27FC236}">
                      <a16:creationId xmlns:a16="http://schemas.microsoft.com/office/drawing/2014/main" id="{58806A74-6F93-65FB-1C5A-D74F0A02CD7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2" name="Oval 311">
                  <a:extLst>
                    <a:ext uri="{FF2B5EF4-FFF2-40B4-BE49-F238E27FC236}">
                      <a16:creationId xmlns:a16="http://schemas.microsoft.com/office/drawing/2014/main" id="{008EE206-DD1B-C1D7-2237-51982C5F220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3" name="Oval 312">
                  <a:extLst>
                    <a:ext uri="{FF2B5EF4-FFF2-40B4-BE49-F238E27FC236}">
                      <a16:creationId xmlns:a16="http://schemas.microsoft.com/office/drawing/2014/main" id="{C415F808-0ABF-C1A1-6342-D99347066201}"/>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4" name="Oval 313">
                  <a:extLst>
                    <a:ext uri="{FF2B5EF4-FFF2-40B4-BE49-F238E27FC236}">
                      <a16:creationId xmlns:a16="http://schemas.microsoft.com/office/drawing/2014/main" id="{A3F4CF3B-A52E-D572-E16D-6B91864B619C}"/>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255" name="Grup 254">
              <a:extLst>
                <a:ext uri="{FF2B5EF4-FFF2-40B4-BE49-F238E27FC236}">
                  <a16:creationId xmlns:a16="http://schemas.microsoft.com/office/drawing/2014/main" id="{51AEF31B-6F3A-B5E1-77E5-D42C3A4319B1}"/>
                </a:ext>
              </a:extLst>
            </p:cNvPr>
            <p:cNvGrpSpPr/>
            <p:nvPr/>
          </p:nvGrpSpPr>
          <p:grpSpPr>
            <a:xfrm rot="16200000">
              <a:off x="7125139" y="734735"/>
              <a:ext cx="506547" cy="438662"/>
              <a:chOff x="6347475" y="674825"/>
              <a:chExt cx="1075658" cy="931503"/>
            </a:xfrm>
            <a:grpFill/>
          </p:grpSpPr>
          <p:grpSp>
            <p:nvGrpSpPr>
              <p:cNvPr id="281" name="Grup 280">
                <a:extLst>
                  <a:ext uri="{FF2B5EF4-FFF2-40B4-BE49-F238E27FC236}">
                    <a16:creationId xmlns:a16="http://schemas.microsoft.com/office/drawing/2014/main" id="{948EBC0F-51BA-7357-C081-1D2228355870}"/>
                  </a:ext>
                </a:extLst>
              </p:cNvPr>
              <p:cNvGrpSpPr/>
              <p:nvPr/>
            </p:nvGrpSpPr>
            <p:grpSpPr>
              <a:xfrm>
                <a:off x="6347475" y="678343"/>
                <a:ext cx="537830" cy="927985"/>
                <a:chOff x="6347475" y="678343"/>
                <a:chExt cx="537830" cy="927985"/>
              </a:xfrm>
              <a:grpFill/>
            </p:grpSpPr>
            <p:sp>
              <p:nvSpPr>
                <p:cNvPr id="298" name="Oval 297">
                  <a:extLst>
                    <a:ext uri="{FF2B5EF4-FFF2-40B4-BE49-F238E27FC236}">
                      <a16:creationId xmlns:a16="http://schemas.microsoft.com/office/drawing/2014/main" id="{B6AFB488-B206-4E68-717D-EB176D907626}"/>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9" name="Oval 298">
                  <a:extLst>
                    <a:ext uri="{FF2B5EF4-FFF2-40B4-BE49-F238E27FC236}">
                      <a16:creationId xmlns:a16="http://schemas.microsoft.com/office/drawing/2014/main" id="{E58FB55F-5E7C-9F41-DFB1-D7010169BD2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0" name="Oval 299">
                  <a:extLst>
                    <a:ext uri="{FF2B5EF4-FFF2-40B4-BE49-F238E27FC236}">
                      <a16:creationId xmlns:a16="http://schemas.microsoft.com/office/drawing/2014/main" id="{2A7F91FD-D712-D919-5668-CC273EBB9EE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1" name="Oval 300">
                  <a:extLst>
                    <a:ext uri="{FF2B5EF4-FFF2-40B4-BE49-F238E27FC236}">
                      <a16:creationId xmlns:a16="http://schemas.microsoft.com/office/drawing/2014/main" id="{68DB2963-8814-AA1C-C7A7-CCABD42A86A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2" name="Oval 301">
                  <a:extLst>
                    <a:ext uri="{FF2B5EF4-FFF2-40B4-BE49-F238E27FC236}">
                      <a16:creationId xmlns:a16="http://schemas.microsoft.com/office/drawing/2014/main" id="{53FADF39-4696-3239-0D3A-0E138697BB73}"/>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3" name="Oval 302">
                  <a:extLst>
                    <a:ext uri="{FF2B5EF4-FFF2-40B4-BE49-F238E27FC236}">
                      <a16:creationId xmlns:a16="http://schemas.microsoft.com/office/drawing/2014/main" id="{F63AB43A-4A5E-6491-1078-E26CFB5DF57E}"/>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4" name="Oval 303">
                  <a:extLst>
                    <a:ext uri="{FF2B5EF4-FFF2-40B4-BE49-F238E27FC236}">
                      <a16:creationId xmlns:a16="http://schemas.microsoft.com/office/drawing/2014/main" id="{8CB043BD-1D91-A472-DE93-D406E76DE15B}"/>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82" name="Grup 281">
                <a:extLst>
                  <a:ext uri="{FF2B5EF4-FFF2-40B4-BE49-F238E27FC236}">
                    <a16:creationId xmlns:a16="http://schemas.microsoft.com/office/drawing/2014/main" id="{44D3E724-A3CC-DFCD-FA34-FA9AC8BC3102}"/>
                  </a:ext>
                </a:extLst>
              </p:cNvPr>
              <p:cNvGrpSpPr/>
              <p:nvPr/>
            </p:nvGrpSpPr>
            <p:grpSpPr>
              <a:xfrm>
                <a:off x="6616389" y="676584"/>
                <a:ext cx="537830" cy="927985"/>
                <a:chOff x="6347475" y="678343"/>
                <a:chExt cx="537830" cy="927985"/>
              </a:xfrm>
              <a:grpFill/>
            </p:grpSpPr>
            <p:sp>
              <p:nvSpPr>
                <p:cNvPr id="291" name="Oval 290">
                  <a:extLst>
                    <a:ext uri="{FF2B5EF4-FFF2-40B4-BE49-F238E27FC236}">
                      <a16:creationId xmlns:a16="http://schemas.microsoft.com/office/drawing/2014/main" id="{E1EAA46B-52F0-75FB-7E23-EB5341141A2C}"/>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2" name="Oval 291">
                  <a:extLst>
                    <a:ext uri="{FF2B5EF4-FFF2-40B4-BE49-F238E27FC236}">
                      <a16:creationId xmlns:a16="http://schemas.microsoft.com/office/drawing/2014/main" id="{743827A0-391B-C50C-4773-BCEED4EA0C4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3" name="Oval 292">
                  <a:extLst>
                    <a:ext uri="{FF2B5EF4-FFF2-40B4-BE49-F238E27FC236}">
                      <a16:creationId xmlns:a16="http://schemas.microsoft.com/office/drawing/2014/main" id="{E6D05686-7749-5E04-C290-A8A0F76BE23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4" name="Oval 293">
                  <a:extLst>
                    <a:ext uri="{FF2B5EF4-FFF2-40B4-BE49-F238E27FC236}">
                      <a16:creationId xmlns:a16="http://schemas.microsoft.com/office/drawing/2014/main" id="{15CC010C-7327-2070-7C93-3F7FB02C1089}"/>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5" name="Oval 294">
                  <a:extLst>
                    <a:ext uri="{FF2B5EF4-FFF2-40B4-BE49-F238E27FC236}">
                      <a16:creationId xmlns:a16="http://schemas.microsoft.com/office/drawing/2014/main" id="{1954D077-9FB1-F072-6D42-78836DC02DF6}"/>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6" name="Oval 295">
                  <a:extLst>
                    <a:ext uri="{FF2B5EF4-FFF2-40B4-BE49-F238E27FC236}">
                      <a16:creationId xmlns:a16="http://schemas.microsoft.com/office/drawing/2014/main" id="{002C705A-00BB-2E59-9430-79282E7CE7CE}"/>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7" name="Oval 296">
                  <a:extLst>
                    <a:ext uri="{FF2B5EF4-FFF2-40B4-BE49-F238E27FC236}">
                      <a16:creationId xmlns:a16="http://schemas.microsoft.com/office/drawing/2014/main" id="{89466E0F-09A8-E8DE-8B03-79DD7CD79DB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83" name="Grup 282">
                <a:extLst>
                  <a:ext uri="{FF2B5EF4-FFF2-40B4-BE49-F238E27FC236}">
                    <a16:creationId xmlns:a16="http://schemas.microsoft.com/office/drawing/2014/main" id="{52E341C2-CBB5-5720-7D1A-D0E37EA69E3D}"/>
                  </a:ext>
                </a:extLst>
              </p:cNvPr>
              <p:cNvGrpSpPr/>
              <p:nvPr/>
            </p:nvGrpSpPr>
            <p:grpSpPr>
              <a:xfrm>
                <a:off x="6885303" y="674825"/>
                <a:ext cx="537830" cy="927985"/>
                <a:chOff x="6347475" y="678343"/>
                <a:chExt cx="537830" cy="927985"/>
              </a:xfrm>
              <a:grpFill/>
            </p:grpSpPr>
            <p:sp>
              <p:nvSpPr>
                <p:cNvPr id="284" name="Oval 283">
                  <a:extLst>
                    <a:ext uri="{FF2B5EF4-FFF2-40B4-BE49-F238E27FC236}">
                      <a16:creationId xmlns:a16="http://schemas.microsoft.com/office/drawing/2014/main" id="{FF836514-7AC1-9B0F-78E0-BCDD0DB19A47}"/>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5" name="Oval 284">
                  <a:extLst>
                    <a:ext uri="{FF2B5EF4-FFF2-40B4-BE49-F238E27FC236}">
                      <a16:creationId xmlns:a16="http://schemas.microsoft.com/office/drawing/2014/main" id="{D9A4050E-C4E9-087B-8573-99D0D03F22E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6" name="Oval 285">
                  <a:extLst>
                    <a:ext uri="{FF2B5EF4-FFF2-40B4-BE49-F238E27FC236}">
                      <a16:creationId xmlns:a16="http://schemas.microsoft.com/office/drawing/2014/main" id="{24DF4BEA-4EED-E018-3E7E-2D7131C8A058}"/>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7" name="Oval 286">
                  <a:extLst>
                    <a:ext uri="{FF2B5EF4-FFF2-40B4-BE49-F238E27FC236}">
                      <a16:creationId xmlns:a16="http://schemas.microsoft.com/office/drawing/2014/main" id="{E1465BC2-F132-F1FE-6A1A-94BE7F22505F}"/>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8" name="Oval 287">
                  <a:extLst>
                    <a:ext uri="{FF2B5EF4-FFF2-40B4-BE49-F238E27FC236}">
                      <a16:creationId xmlns:a16="http://schemas.microsoft.com/office/drawing/2014/main" id="{40B2A41D-0A47-D05E-E7BE-64E4098B0F0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9" name="Oval 288">
                  <a:extLst>
                    <a:ext uri="{FF2B5EF4-FFF2-40B4-BE49-F238E27FC236}">
                      <a16:creationId xmlns:a16="http://schemas.microsoft.com/office/drawing/2014/main" id="{2DAFC22F-AF32-7077-0288-69BAD1EF80B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0" name="Oval 289">
                  <a:extLst>
                    <a:ext uri="{FF2B5EF4-FFF2-40B4-BE49-F238E27FC236}">
                      <a16:creationId xmlns:a16="http://schemas.microsoft.com/office/drawing/2014/main" id="{F291690F-6B1B-5C0E-D5B3-BDB4CFD434F4}"/>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256" name="Grup 255">
              <a:extLst>
                <a:ext uri="{FF2B5EF4-FFF2-40B4-BE49-F238E27FC236}">
                  <a16:creationId xmlns:a16="http://schemas.microsoft.com/office/drawing/2014/main" id="{B4836B6B-B905-D57A-E8B1-ECAEDF48B34D}"/>
                </a:ext>
              </a:extLst>
            </p:cNvPr>
            <p:cNvGrpSpPr/>
            <p:nvPr/>
          </p:nvGrpSpPr>
          <p:grpSpPr>
            <a:xfrm rot="16200000">
              <a:off x="7126796" y="1241498"/>
              <a:ext cx="506547" cy="438662"/>
              <a:chOff x="6347475" y="674825"/>
              <a:chExt cx="1075658" cy="931503"/>
            </a:xfrm>
            <a:grpFill/>
          </p:grpSpPr>
          <p:grpSp>
            <p:nvGrpSpPr>
              <p:cNvPr id="257" name="Grup 256">
                <a:extLst>
                  <a:ext uri="{FF2B5EF4-FFF2-40B4-BE49-F238E27FC236}">
                    <a16:creationId xmlns:a16="http://schemas.microsoft.com/office/drawing/2014/main" id="{791C10B0-4447-0DFB-8295-CB57DB395E8D}"/>
                  </a:ext>
                </a:extLst>
              </p:cNvPr>
              <p:cNvGrpSpPr/>
              <p:nvPr/>
            </p:nvGrpSpPr>
            <p:grpSpPr>
              <a:xfrm>
                <a:off x="6347475" y="678343"/>
                <a:ext cx="537830" cy="927985"/>
                <a:chOff x="6347475" y="678343"/>
                <a:chExt cx="537830" cy="927985"/>
              </a:xfrm>
              <a:grpFill/>
            </p:grpSpPr>
            <p:sp>
              <p:nvSpPr>
                <p:cNvPr id="274" name="Oval 273">
                  <a:extLst>
                    <a:ext uri="{FF2B5EF4-FFF2-40B4-BE49-F238E27FC236}">
                      <a16:creationId xmlns:a16="http://schemas.microsoft.com/office/drawing/2014/main" id="{8C0A86EB-1F27-93E7-0F15-B7F930E3B1AA}"/>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5" name="Oval 274">
                  <a:extLst>
                    <a:ext uri="{FF2B5EF4-FFF2-40B4-BE49-F238E27FC236}">
                      <a16:creationId xmlns:a16="http://schemas.microsoft.com/office/drawing/2014/main" id="{E05CD74F-4AA7-20F1-E50E-03ED85E0848B}"/>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6" name="Oval 275">
                  <a:extLst>
                    <a:ext uri="{FF2B5EF4-FFF2-40B4-BE49-F238E27FC236}">
                      <a16:creationId xmlns:a16="http://schemas.microsoft.com/office/drawing/2014/main" id="{6FE05B41-578C-E397-54F2-2C59B8697CC2}"/>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7" name="Oval 276">
                  <a:extLst>
                    <a:ext uri="{FF2B5EF4-FFF2-40B4-BE49-F238E27FC236}">
                      <a16:creationId xmlns:a16="http://schemas.microsoft.com/office/drawing/2014/main" id="{95ADFEE6-A29B-D3C4-C92C-875869C7EB6B}"/>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8" name="Oval 277">
                  <a:extLst>
                    <a:ext uri="{FF2B5EF4-FFF2-40B4-BE49-F238E27FC236}">
                      <a16:creationId xmlns:a16="http://schemas.microsoft.com/office/drawing/2014/main" id="{26DAC770-F6A9-7AA8-6FD2-9DE12A195D80}"/>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9" name="Oval 278">
                  <a:extLst>
                    <a:ext uri="{FF2B5EF4-FFF2-40B4-BE49-F238E27FC236}">
                      <a16:creationId xmlns:a16="http://schemas.microsoft.com/office/drawing/2014/main" id="{65B733BC-9D7E-AE13-9377-3C0A25B5072F}"/>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0" name="Oval 279">
                  <a:extLst>
                    <a:ext uri="{FF2B5EF4-FFF2-40B4-BE49-F238E27FC236}">
                      <a16:creationId xmlns:a16="http://schemas.microsoft.com/office/drawing/2014/main" id="{739F6105-B628-D863-9356-7E181B6F931C}"/>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58" name="Grup 257">
                <a:extLst>
                  <a:ext uri="{FF2B5EF4-FFF2-40B4-BE49-F238E27FC236}">
                    <a16:creationId xmlns:a16="http://schemas.microsoft.com/office/drawing/2014/main" id="{A7053F24-6856-6240-9DDA-83A44CE06C44}"/>
                  </a:ext>
                </a:extLst>
              </p:cNvPr>
              <p:cNvGrpSpPr/>
              <p:nvPr/>
            </p:nvGrpSpPr>
            <p:grpSpPr>
              <a:xfrm>
                <a:off x="6616389" y="676584"/>
                <a:ext cx="537830" cy="927985"/>
                <a:chOff x="6347475" y="678343"/>
                <a:chExt cx="537830" cy="927985"/>
              </a:xfrm>
              <a:grpFill/>
            </p:grpSpPr>
            <p:sp>
              <p:nvSpPr>
                <p:cNvPr id="267" name="Oval 266">
                  <a:extLst>
                    <a:ext uri="{FF2B5EF4-FFF2-40B4-BE49-F238E27FC236}">
                      <a16:creationId xmlns:a16="http://schemas.microsoft.com/office/drawing/2014/main" id="{39494697-8C86-0333-6AE5-540E07746B42}"/>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8" name="Oval 267">
                  <a:extLst>
                    <a:ext uri="{FF2B5EF4-FFF2-40B4-BE49-F238E27FC236}">
                      <a16:creationId xmlns:a16="http://schemas.microsoft.com/office/drawing/2014/main" id="{18DE92E2-5BF5-67A7-829E-91DCBBA7AC69}"/>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9" name="Oval 268">
                  <a:extLst>
                    <a:ext uri="{FF2B5EF4-FFF2-40B4-BE49-F238E27FC236}">
                      <a16:creationId xmlns:a16="http://schemas.microsoft.com/office/drawing/2014/main" id="{F3279216-FE86-623B-B89D-17E222654BB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0" name="Oval 269">
                  <a:extLst>
                    <a:ext uri="{FF2B5EF4-FFF2-40B4-BE49-F238E27FC236}">
                      <a16:creationId xmlns:a16="http://schemas.microsoft.com/office/drawing/2014/main" id="{F404B544-AD0F-2A08-21F1-5C2468E969E4}"/>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1" name="Oval 270">
                  <a:extLst>
                    <a:ext uri="{FF2B5EF4-FFF2-40B4-BE49-F238E27FC236}">
                      <a16:creationId xmlns:a16="http://schemas.microsoft.com/office/drawing/2014/main" id="{1E9A22C3-60DD-6B90-786E-6E313A514692}"/>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2" name="Oval 271">
                  <a:extLst>
                    <a:ext uri="{FF2B5EF4-FFF2-40B4-BE49-F238E27FC236}">
                      <a16:creationId xmlns:a16="http://schemas.microsoft.com/office/drawing/2014/main" id="{8A55AABC-BAB1-377D-8385-3A8ACF564A6C}"/>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3" name="Oval 272">
                  <a:extLst>
                    <a:ext uri="{FF2B5EF4-FFF2-40B4-BE49-F238E27FC236}">
                      <a16:creationId xmlns:a16="http://schemas.microsoft.com/office/drawing/2014/main" id="{84933FF5-3093-09E7-1C9F-9109EB51407D}"/>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59" name="Grup 258">
                <a:extLst>
                  <a:ext uri="{FF2B5EF4-FFF2-40B4-BE49-F238E27FC236}">
                    <a16:creationId xmlns:a16="http://schemas.microsoft.com/office/drawing/2014/main" id="{747223C0-8352-72B3-492C-A49A867835DD}"/>
                  </a:ext>
                </a:extLst>
              </p:cNvPr>
              <p:cNvGrpSpPr/>
              <p:nvPr/>
            </p:nvGrpSpPr>
            <p:grpSpPr>
              <a:xfrm>
                <a:off x="6885303" y="674825"/>
                <a:ext cx="537830" cy="927985"/>
                <a:chOff x="6347475" y="678343"/>
                <a:chExt cx="537830" cy="927985"/>
              </a:xfrm>
              <a:grpFill/>
            </p:grpSpPr>
            <p:sp>
              <p:nvSpPr>
                <p:cNvPr id="260" name="Oval 259">
                  <a:extLst>
                    <a:ext uri="{FF2B5EF4-FFF2-40B4-BE49-F238E27FC236}">
                      <a16:creationId xmlns:a16="http://schemas.microsoft.com/office/drawing/2014/main" id="{F1DD886C-A79D-88E8-15FF-C7A3BBD1CC90}"/>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1" name="Oval 260">
                  <a:extLst>
                    <a:ext uri="{FF2B5EF4-FFF2-40B4-BE49-F238E27FC236}">
                      <a16:creationId xmlns:a16="http://schemas.microsoft.com/office/drawing/2014/main" id="{F15A96F6-363A-631E-B657-CC806C42FF02}"/>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2" name="Oval 261">
                  <a:extLst>
                    <a:ext uri="{FF2B5EF4-FFF2-40B4-BE49-F238E27FC236}">
                      <a16:creationId xmlns:a16="http://schemas.microsoft.com/office/drawing/2014/main" id="{60F77A23-ED29-66C6-0EC3-5756330CAB08}"/>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3" name="Oval 262">
                  <a:extLst>
                    <a:ext uri="{FF2B5EF4-FFF2-40B4-BE49-F238E27FC236}">
                      <a16:creationId xmlns:a16="http://schemas.microsoft.com/office/drawing/2014/main" id="{CD4B7CAC-251C-C9B9-1FD6-1A54F307B9FB}"/>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4" name="Oval 263">
                  <a:extLst>
                    <a:ext uri="{FF2B5EF4-FFF2-40B4-BE49-F238E27FC236}">
                      <a16:creationId xmlns:a16="http://schemas.microsoft.com/office/drawing/2014/main" id="{A2029643-4805-D4C0-175D-1CF1B95E2349}"/>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5" name="Oval 264">
                  <a:extLst>
                    <a:ext uri="{FF2B5EF4-FFF2-40B4-BE49-F238E27FC236}">
                      <a16:creationId xmlns:a16="http://schemas.microsoft.com/office/drawing/2014/main" id="{7B610005-825E-9D6C-62B0-4B17E83FB2B0}"/>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6" name="Oval 265">
                  <a:extLst>
                    <a:ext uri="{FF2B5EF4-FFF2-40B4-BE49-F238E27FC236}">
                      <a16:creationId xmlns:a16="http://schemas.microsoft.com/office/drawing/2014/main" id="{67D257AA-52EC-28F9-3C7F-AAF81239BA6A}"/>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pic>
        <p:nvPicPr>
          <p:cNvPr id="3" name="Gambar 2" descr="Sebuah gambar berisi elektronik, cuplikan layar, Rekayasa elektronik, teks&#10;&#10;Deskripsi dibuat secara otomatis">
            <a:extLst>
              <a:ext uri="{FF2B5EF4-FFF2-40B4-BE49-F238E27FC236}">
                <a16:creationId xmlns:a16="http://schemas.microsoft.com/office/drawing/2014/main" id="{F3F5BD81-BF57-DEA1-6C2C-8947A57B0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081" y="1122022"/>
            <a:ext cx="6710313" cy="4613953"/>
          </a:xfrm>
          <a:prstGeom prst="rect">
            <a:avLst/>
          </a:prstGeom>
        </p:spPr>
      </p:pic>
      <p:grpSp>
        <p:nvGrpSpPr>
          <p:cNvPr id="7" name="Grup 6">
            <a:extLst>
              <a:ext uri="{FF2B5EF4-FFF2-40B4-BE49-F238E27FC236}">
                <a16:creationId xmlns:a16="http://schemas.microsoft.com/office/drawing/2014/main" id="{AD6985A2-4490-BEA9-E099-E94229174E37}"/>
              </a:ext>
            </a:extLst>
          </p:cNvPr>
          <p:cNvGrpSpPr/>
          <p:nvPr/>
        </p:nvGrpSpPr>
        <p:grpSpPr>
          <a:xfrm>
            <a:off x="4115562" y="750065"/>
            <a:ext cx="745003" cy="251420"/>
            <a:chOff x="5961237" y="621050"/>
            <a:chExt cx="2765608" cy="933324"/>
          </a:xfrm>
        </p:grpSpPr>
        <p:sp>
          <p:nvSpPr>
            <p:cNvPr id="8" name="Lingkaran: Berongga 7">
              <a:extLst>
                <a:ext uri="{FF2B5EF4-FFF2-40B4-BE49-F238E27FC236}">
                  <a16:creationId xmlns:a16="http://schemas.microsoft.com/office/drawing/2014/main" id="{26AFD491-EA8F-BA98-CFF9-D8ADAB0E12C7}"/>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 name="Lingkaran: Berongga 8">
              <a:extLst>
                <a:ext uri="{FF2B5EF4-FFF2-40B4-BE49-F238E27FC236}">
                  <a16:creationId xmlns:a16="http://schemas.microsoft.com/office/drawing/2014/main" id="{278A6184-C357-EA16-541D-6CB4A6FF49C2}"/>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0" name="Lingkaran: Berongga 9">
              <a:extLst>
                <a:ext uri="{FF2B5EF4-FFF2-40B4-BE49-F238E27FC236}">
                  <a16:creationId xmlns:a16="http://schemas.microsoft.com/office/drawing/2014/main" id="{A3476846-8446-FB65-6E83-1EF1BC6ED2BD}"/>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2" name="Lingkaran: Berongga 11">
              <a:extLst>
                <a:ext uri="{FF2B5EF4-FFF2-40B4-BE49-F238E27FC236}">
                  <a16:creationId xmlns:a16="http://schemas.microsoft.com/office/drawing/2014/main" id="{3F32D4D0-76F1-06AA-6E0B-12B264DB6935}"/>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grpSp>
        <p:nvGrpSpPr>
          <p:cNvPr id="13" name="Grup 12">
            <a:extLst>
              <a:ext uri="{FF2B5EF4-FFF2-40B4-BE49-F238E27FC236}">
                <a16:creationId xmlns:a16="http://schemas.microsoft.com/office/drawing/2014/main" id="{5F2600CE-359F-C86B-AB55-D2758BD1E6F5}"/>
              </a:ext>
            </a:extLst>
          </p:cNvPr>
          <p:cNvGrpSpPr/>
          <p:nvPr/>
        </p:nvGrpSpPr>
        <p:grpSpPr>
          <a:xfrm>
            <a:off x="9819683" y="5844584"/>
            <a:ext cx="745003" cy="251420"/>
            <a:chOff x="5961237" y="621050"/>
            <a:chExt cx="2765608" cy="933324"/>
          </a:xfrm>
        </p:grpSpPr>
        <p:sp>
          <p:nvSpPr>
            <p:cNvPr id="14" name="Lingkaran: Berongga 13">
              <a:extLst>
                <a:ext uri="{FF2B5EF4-FFF2-40B4-BE49-F238E27FC236}">
                  <a16:creationId xmlns:a16="http://schemas.microsoft.com/office/drawing/2014/main" id="{B4111983-422A-F972-5792-5FD7642A7F6E}"/>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7" name="Lingkaran: Berongga 16">
              <a:extLst>
                <a:ext uri="{FF2B5EF4-FFF2-40B4-BE49-F238E27FC236}">
                  <a16:creationId xmlns:a16="http://schemas.microsoft.com/office/drawing/2014/main" id="{9EBDE320-ECE8-464F-A22B-3B91B73A71C4}"/>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8" name="Lingkaran: Berongga 17">
              <a:extLst>
                <a:ext uri="{FF2B5EF4-FFF2-40B4-BE49-F238E27FC236}">
                  <a16:creationId xmlns:a16="http://schemas.microsoft.com/office/drawing/2014/main" id="{E57DF426-774B-A771-3A31-245059567FDB}"/>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9" name="Lingkaran: Berongga 18">
              <a:extLst>
                <a:ext uri="{FF2B5EF4-FFF2-40B4-BE49-F238E27FC236}">
                  <a16:creationId xmlns:a16="http://schemas.microsoft.com/office/drawing/2014/main" id="{F7813F77-590A-604C-349E-B92DA31CE87E}"/>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sp>
        <p:nvSpPr>
          <p:cNvPr id="20" name="Lingkaran: Berongga 19">
            <a:extLst>
              <a:ext uri="{FF2B5EF4-FFF2-40B4-BE49-F238E27FC236}">
                <a16:creationId xmlns:a16="http://schemas.microsoft.com/office/drawing/2014/main" id="{E140FC70-CDF1-F7ED-85D1-4B222229D6E6}"/>
              </a:ext>
            </a:extLst>
          </p:cNvPr>
          <p:cNvSpPr/>
          <p:nvPr/>
        </p:nvSpPr>
        <p:spPr>
          <a:xfrm>
            <a:off x="5837091" y="-8273349"/>
            <a:ext cx="8868229" cy="8868229"/>
          </a:xfrm>
          <a:prstGeom prst="donut">
            <a:avLst>
              <a:gd name="adj" fmla="val 2981"/>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endParaRPr>
          </a:p>
        </p:txBody>
      </p:sp>
    </p:spTree>
    <p:extLst>
      <p:ext uri="{BB962C8B-B14F-4D97-AF65-F5344CB8AC3E}">
        <p14:creationId xmlns:p14="http://schemas.microsoft.com/office/powerpoint/2010/main" val="1714901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Lingkaran: Berongga 20">
            <a:extLst>
              <a:ext uri="{FF2B5EF4-FFF2-40B4-BE49-F238E27FC236}">
                <a16:creationId xmlns:a16="http://schemas.microsoft.com/office/drawing/2014/main" id="{80D178D2-1E90-20A8-1EB5-83515C148AF6}"/>
              </a:ext>
            </a:extLst>
          </p:cNvPr>
          <p:cNvSpPr/>
          <p:nvPr/>
        </p:nvSpPr>
        <p:spPr>
          <a:xfrm>
            <a:off x="-7729503" y="-2166580"/>
            <a:ext cx="11191160" cy="11191160"/>
          </a:xfrm>
          <a:prstGeom prst="donut">
            <a:avLst/>
          </a:prstGeom>
          <a:solidFill>
            <a:srgbClr val="145D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solidFill>
                <a:schemeClr val="tx1"/>
              </a:solidFill>
            </a:endParaRPr>
          </a:p>
        </p:txBody>
      </p:sp>
      <p:sp>
        <p:nvSpPr>
          <p:cNvPr id="252" name="Lingkaran: Berongga 251">
            <a:extLst>
              <a:ext uri="{FF2B5EF4-FFF2-40B4-BE49-F238E27FC236}">
                <a16:creationId xmlns:a16="http://schemas.microsoft.com/office/drawing/2014/main" id="{66FEE759-16F8-EB44-08DA-7BED7607DD6F}"/>
              </a:ext>
            </a:extLst>
          </p:cNvPr>
          <p:cNvSpPr/>
          <p:nvPr/>
        </p:nvSpPr>
        <p:spPr>
          <a:xfrm>
            <a:off x="-3629579" y="1525208"/>
            <a:ext cx="3868057" cy="3807583"/>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d-ID" sz="1801" dirty="0">
              <a:solidFill>
                <a:schemeClr val="tx1"/>
              </a:solidFill>
            </a:endParaRPr>
          </a:p>
        </p:txBody>
      </p:sp>
      <p:sp>
        <p:nvSpPr>
          <p:cNvPr id="16" name="Persegi Panjang 15">
            <a:extLst>
              <a:ext uri="{FF2B5EF4-FFF2-40B4-BE49-F238E27FC236}">
                <a16:creationId xmlns:a16="http://schemas.microsoft.com/office/drawing/2014/main" id="{54C9657D-5266-274F-BCF3-402C5F13A333}"/>
              </a:ext>
            </a:extLst>
          </p:cNvPr>
          <p:cNvSpPr/>
          <p:nvPr/>
        </p:nvSpPr>
        <p:spPr>
          <a:xfrm>
            <a:off x="10686730" y="-1"/>
            <a:ext cx="2733675" cy="6858000"/>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p>
        </p:txBody>
      </p:sp>
      <p:sp>
        <p:nvSpPr>
          <p:cNvPr id="11" name="Title 1">
            <a:extLst>
              <a:ext uri="{FF2B5EF4-FFF2-40B4-BE49-F238E27FC236}">
                <a16:creationId xmlns:a16="http://schemas.microsoft.com/office/drawing/2014/main" id="{89CA7545-6313-8CCF-08E2-3351A313057F}"/>
              </a:ext>
            </a:extLst>
          </p:cNvPr>
          <p:cNvSpPr txBox="1">
            <a:spLocks/>
          </p:cNvSpPr>
          <p:nvPr/>
        </p:nvSpPr>
        <p:spPr>
          <a:xfrm>
            <a:off x="406400" y="2812654"/>
            <a:ext cx="3267076" cy="1232692"/>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3200" b="1" i="1" dirty="0">
                <a:latin typeface="Poppins" panose="00000500000000000000" pitchFamily="2" charset="0"/>
                <a:cs typeface="Poppins" panose="00000500000000000000" pitchFamily="2" charset="0"/>
              </a:rPr>
              <a:t>Desain</a:t>
            </a:r>
          </a:p>
          <a:p>
            <a:pPr>
              <a:lnSpc>
                <a:spcPct val="100000"/>
              </a:lnSpc>
              <a:spcBef>
                <a:spcPts val="1200"/>
              </a:spcBef>
            </a:pPr>
            <a:r>
              <a:rPr lang="en-US" sz="3200" b="1" i="1" dirty="0">
                <a:solidFill>
                  <a:srgbClr val="145DA0"/>
                </a:solidFill>
                <a:latin typeface="Poppins" panose="00000500000000000000" pitchFamily="2" charset="0"/>
                <a:cs typeface="Poppins" panose="00000500000000000000" pitchFamily="2" charset="0"/>
              </a:rPr>
              <a:t>Poster</a:t>
            </a:r>
            <a:endParaRPr lang="en-ID" sz="3200" b="1" i="1" dirty="0">
              <a:solidFill>
                <a:srgbClr val="145DA0"/>
              </a:solidFill>
              <a:latin typeface="Poppins" panose="00000500000000000000" pitchFamily="2" charset="0"/>
              <a:cs typeface="Poppins" panose="00000500000000000000" pitchFamily="2" charset="0"/>
            </a:endParaRPr>
          </a:p>
        </p:txBody>
      </p:sp>
      <p:pic>
        <p:nvPicPr>
          <p:cNvPr id="15" name="Gambar 14" descr="Sebuah gambar berisi teks, cuplikan layar, deasin, cahaya&#10;&#10;Deskripsi dibuat secara otomatis">
            <a:extLst>
              <a:ext uri="{FF2B5EF4-FFF2-40B4-BE49-F238E27FC236}">
                <a16:creationId xmlns:a16="http://schemas.microsoft.com/office/drawing/2014/main" id="{A8CBC9C4-366B-A7F5-116E-8D22AB0EC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044" y="316977"/>
            <a:ext cx="4172283" cy="6224046"/>
          </a:xfrm>
          <a:prstGeom prst="rect">
            <a:avLst/>
          </a:prstGeom>
        </p:spPr>
      </p:pic>
      <p:grpSp>
        <p:nvGrpSpPr>
          <p:cNvPr id="100" name="Grup 99">
            <a:extLst>
              <a:ext uri="{FF2B5EF4-FFF2-40B4-BE49-F238E27FC236}">
                <a16:creationId xmlns:a16="http://schemas.microsoft.com/office/drawing/2014/main" id="{A37A7A06-4ADD-481F-92C3-91BA0935EEBB}"/>
              </a:ext>
            </a:extLst>
          </p:cNvPr>
          <p:cNvGrpSpPr/>
          <p:nvPr/>
        </p:nvGrpSpPr>
        <p:grpSpPr>
          <a:xfrm>
            <a:off x="11148537" y="4045346"/>
            <a:ext cx="715325" cy="2495677"/>
            <a:chOff x="7159082" y="177889"/>
            <a:chExt cx="440319" cy="1536213"/>
          </a:xfrm>
        </p:grpSpPr>
        <p:grpSp>
          <p:nvGrpSpPr>
            <p:cNvPr id="101" name="Grup 100">
              <a:extLst>
                <a:ext uri="{FF2B5EF4-FFF2-40B4-BE49-F238E27FC236}">
                  <a16:creationId xmlns:a16="http://schemas.microsoft.com/office/drawing/2014/main" id="{9FBB1772-EF8B-8FFF-7E8D-AA43346240B1}"/>
                </a:ext>
              </a:extLst>
            </p:cNvPr>
            <p:cNvGrpSpPr/>
            <p:nvPr/>
          </p:nvGrpSpPr>
          <p:grpSpPr>
            <a:xfrm rot="16200000">
              <a:off x="7125139" y="211832"/>
              <a:ext cx="506547" cy="438662"/>
              <a:chOff x="6347475" y="674825"/>
              <a:chExt cx="1075658" cy="931503"/>
            </a:xfrm>
            <a:solidFill>
              <a:schemeClr val="bg1"/>
            </a:solidFill>
          </p:grpSpPr>
          <p:grpSp>
            <p:nvGrpSpPr>
              <p:cNvPr id="152" name="Grup 151">
                <a:extLst>
                  <a:ext uri="{FF2B5EF4-FFF2-40B4-BE49-F238E27FC236}">
                    <a16:creationId xmlns:a16="http://schemas.microsoft.com/office/drawing/2014/main" id="{A83E2C1F-4C66-2416-8981-20F27094D3FD}"/>
                  </a:ext>
                </a:extLst>
              </p:cNvPr>
              <p:cNvGrpSpPr/>
              <p:nvPr/>
            </p:nvGrpSpPr>
            <p:grpSpPr>
              <a:xfrm>
                <a:off x="6347475" y="678343"/>
                <a:ext cx="537830" cy="927985"/>
                <a:chOff x="6347475" y="678343"/>
                <a:chExt cx="537830" cy="927985"/>
              </a:xfrm>
              <a:grpFill/>
            </p:grpSpPr>
            <p:sp>
              <p:nvSpPr>
                <p:cNvPr id="169" name="Oval 168">
                  <a:extLst>
                    <a:ext uri="{FF2B5EF4-FFF2-40B4-BE49-F238E27FC236}">
                      <a16:creationId xmlns:a16="http://schemas.microsoft.com/office/drawing/2014/main" id="{D2956F11-96B7-C802-8207-A00234E54651}"/>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0" name="Oval 169">
                  <a:extLst>
                    <a:ext uri="{FF2B5EF4-FFF2-40B4-BE49-F238E27FC236}">
                      <a16:creationId xmlns:a16="http://schemas.microsoft.com/office/drawing/2014/main" id="{A42585A9-AC2B-5B47-B847-EF00D29A613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1" name="Oval 170">
                  <a:extLst>
                    <a:ext uri="{FF2B5EF4-FFF2-40B4-BE49-F238E27FC236}">
                      <a16:creationId xmlns:a16="http://schemas.microsoft.com/office/drawing/2014/main" id="{C679B74C-4880-08F0-91E4-D44A0E88657E}"/>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2" name="Oval 171">
                  <a:extLst>
                    <a:ext uri="{FF2B5EF4-FFF2-40B4-BE49-F238E27FC236}">
                      <a16:creationId xmlns:a16="http://schemas.microsoft.com/office/drawing/2014/main" id="{1F0D7897-B4D5-145C-78FC-B82EE549BE66}"/>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3" name="Oval 172">
                  <a:extLst>
                    <a:ext uri="{FF2B5EF4-FFF2-40B4-BE49-F238E27FC236}">
                      <a16:creationId xmlns:a16="http://schemas.microsoft.com/office/drawing/2014/main" id="{8BA1CD32-EB65-2116-0741-81D279702472}"/>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4" name="Oval 173">
                  <a:extLst>
                    <a:ext uri="{FF2B5EF4-FFF2-40B4-BE49-F238E27FC236}">
                      <a16:creationId xmlns:a16="http://schemas.microsoft.com/office/drawing/2014/main" id="{DD236044-2DAF-F42F-C473-19BB71EF3E78}"/>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5" name="Oval 174">
                  <a:extLst>
                    <a:ext uri="{FF2B5EF4-FFF2-40B4-BE49-F238E27FC236}">
                      <a16:creationId xmlns:a16="http://schemas.microsoft.com/office/drawing/2014/main" id="{B1A823BA-7826-FF33-1C56-E9B4AE5F1A50}"/>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53" name="Grup 152">
                <a:extLst>
                  <a:ext uri="{FF2B5EF4-FFF2-40B4-BE49-F238E27FC236}">
                    <a16:creationId xmlns:a16="http://schemas.microsoft.com/office/drawing/2014/main" id="{C37240C4-8BF3-3319-0D37-0D00B74FB6FA}"/>
                  </a:ext>
                </a:extLst>
              </p:cNvPr>
              <p:cNvGrpSpPr/>
              <p:nvPr/>
            </p:nvGrpSpPr>
            <p:grpSpPr>
              <a:xfrm>
                <a:off x="6616389" y="676584"/>
                <a:ext cx="537830" cy="927985"/>
                <a:chOff x="6347475" y="678343"/>
                <a:chExt cx="537830" cy="927985"/>
              </a:xfrm>
              <a:grpFill/>
            </p:grpSpPr>
            <p:sp>
              <p:nvSpPr>
                <p:cNvPr id="162" name="Oval 161">
                  <a:extLst>
                    <a:ext uri="{FF2B5EF4-FFF2-40B4-BE49-F238E27FC236}">
                      <a16:creationId xmlns:a16="http://schemas.microsoft.com/office/drawing/2014/main" id="{D195CD35-E6D5-4658-949C-818DC1D6E715}"/>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3" name="Oval 162">
                  <a:extLst>
                    <a:ext uri="{FF2B5EF4-FFF2-40B4-BE49-F238E27FC236}">
                      <a16:creationId xmlns:a16="http://schemas.microsoft.com/office/drawing/2014/main" id="{10A9D4AA-1C47-1C41-4F7B-CE7AC3D87C6B}"/>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4" name="Oval 163">
                  <a:extLst>
                    <a:ext uri="{FF2B5EF4-FFF2-40B4-BE49-F238E27FC236}">
                      <a16:creationId xmlns:a16="http://schemas.microsoft.com/office/drawing/2014/main" id="{23203FC5-BEEA-3E52-0A7B-D7139E44900B}"/>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5" name="Oval 164">
                  <a:extLst>
                    <a:ext uri="{FF2B5EF4-FFF2-40B4-BE49-F238E27FC236}">
                      <a16:creationId xmlns:a16="http://schemas.microsoft.com/office/drawing/2014/main" id="{4AEEA334-887E-B02A-2AC9-BA3E1A47A732}"/>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6" name="Oval 165">
                  <a:extLst>
                    <a:ext uri="{FF2B5EF4-FFF2-40B4-BE49-F238E27FC236}">
                      <a16:creationId xmlns:a16="http://schemas.microsoft.com/office/drawing/2014/main" id="{89857917-944E-9D08-B4A5-AAA124E3DF4D}"/>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7" name="Oval 166">
                  <a:extLst>
                    <a:ext uri="{FF2B5EF4-FFF2-40B4-BE49-F238E27FC236}">
                      <a16:creationId xmlns:a16="http://schemas.microsoft.com/office/drawing/2014/main" id="{E6415868-9E6F-8332-9344-06DEAE817C4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8" name="Oval 167">
                  <a:extLst>
                    <a:ext uri="{FF2B5EF4-FFF2-40B4-BE49-F238E27FC236}">
                      <a16:creationId xmlns:a16="http://schemas.microsoft.com/office/drawing/2014/main" id="{74601808-BAAE-1673-2EF4-64CDD302BAC4}"/>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54" name="Grup 153">
                <a:extLst>
                  <a:ext uri="{FF2B5EF4-FFF2-40B4-BE49-F238E27FC236}">
                    <a16:creationId xmlns:a16="http://schemas.microsoft.com/office/drawing/2014/main" id="{ACA1528D-9294-A825-8E4B-48B2B1B49562}"/>
                  </a:ext>
                </a:extLst>
              </p:cNvPr>
              <p:cNvGrpSpPr/>
              <p:nvPr/>
            </p:nvGrpSpPr>
            <p:grpSpPr>
              <a:xfrm>
                <a:off x="6885303" y="674825"/>
                <a:ext cx="537830" cy="927985"/>
                <a:chOff x="6347475" y="678343"/>
                <a:chExt cx="537830" cy="927985"/>
              </a:xfrm>
              <a:grpFill/>
            </p:grpSpPr>
            <p:sp>
              <p:nvSpPr>
                <p:cNvPr id="155" name="Oval 154">
                  <a:extLst>
                    <a:ext uri="{FF2B5EF4-FFF2-40B4-BE49-F238E27FC236}">
                      <a16:creationId xmlns:a16="http://schemas.microsoft.com/office/drawing/2014/main" id="{BE2490DF-C67F-68FD-7737-F0CB4CBB4B84}"/>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6" name="Oval 155">
                  <a:extLst>
                    <a:ext uri="{FF2B5EF4-FFF2-40B4-BE49-F238E27FC236}">
                      <a16:creationId xmlns:a16="http://schemas.microsoft.com/office/drawing/2014/main" id="{0BB879CB-846C-77AB-CA67-DFF69FEABCB4}"/>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7" name="Oval 156">
                  <a:extLst>
                    <a:ext uri="{FF2B5EF4-FFF2-40B4-BE49-F238E27FC236}">
                      <a16:creationId xmlns:a16="http://schemas.microsoft.com/office/drawing/2014/main" id="{11362C81-E51A-5FEC-EA98-8E4D72CFDFE7}"/>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8" name="Oval 157">
                  <a:extLst>
                    <a:ext uri="{FF2B5EF4-FFF2-40B4-BE49-F238E27FC236}">
                      <a16:creationId xmlns:a16="http://schemas.microsoft.com/office/drawing/2014/main" id="{6688284D-BFB4-16E3-4560-C56F95F2CA33}"/>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9" name="Oval 158">
                  <a:extLst>
                    <a:ext uri="{FF2B5EF4-FFF2-40B4-BE49-F238E27FC236}">
                      <a16:creationId xmlns:a16="http://schemas.microsoft.com/office/drawing/2014/main" id="{71AE6D8F-5938-AEAD-BD19-096E940F89B7}"/>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0" name="Oval 159">
                  <a:extLst>
                    <a:ext uri="{FF2B5EF4-FFF2-40B4-BE49-F238E27FC236}">
                      <a16:creationId xmlns:a16="http://schemas.microsoft.com/office/drawing/2014/main" id="{3A7B2DAA-F2FE-889D-84B3-DBF2BFC81199}"/>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1" name="Oval 160">
                  <a:extLst>
                    <a:ext uri="{FF2B5EF4-FFF2-40B4-BE49-F238E27FC236}">
                      <a16:creationId xmlns:a16="http://schemas.microsoft.com/office/drawing/2014/main" id="{C17BDD18-F78C-71A0-9783-9E371A5FA10E}"/>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02" name="Grup 101">
              <a:extLst>
                <a:ext uri="{FF2B5EF4-FFF2-40B4-BE49-F238E27FC236}">
                  <a16:creationId xmlns:a16="http://schemas.microsoft.com/office/drawing/2014/main" id="{7A90C37F-867E-8413-13F0-51D76164ABBC}"/>
                </a:ext>
              </a:extLst>
            </p:cNvPr>
            <p:cNvGrpSpPr/>
            <p:nvPr/>
          </p:nvGrpSpPr>
          <p:grpSpPr>
            <a:xfrm rot="16200000">
              <a:off x="7125139" y="734735"/>
              <a:ext cx="506547" cy="438662"/>
              <a:chOff x="6347475" y="674825"/>
              <a:chExt cx="1075658" cy="931503"/>
            </a:xfrm>
            <a:solidFill>
              <a:schemeClr val="bg1"/>
            </a:solidFill>
          </p:grpSpPr>
          <p:grpSp>
            <p:nvGrpSpPr>
              <p:cNvPr id="128" name="Grup 127">
                <a:extLst>
                  <a:ext uri="{FF2B5EF4-FFF2-40B4-BE49-F238E27FC236}">
                    <a16:creationId xmlns:a16="http://schemas.microsoft.com/office/drawing/2014/main" id="{2024F3D7-8FE7-0A91-6F90-810F39F80A40}"/>
                  </a:ext>
                </a:extLst>
              </p:cNvPr>
              <p:cNvGrpSpPr/>
              <p:nvPr/>
            </p:nvGrpSpPr>
            <p:grpSpPr>
              <a:xfrm>
                <a:off x="6347475" y="678343"/>
                <a:ext cx="537830" cy="927985"/>
                <a:chOff x="6347475" y="678343"/>
                <a:chExt cx="537830" cy="927985"/>
              </a:xfrm>
              <a:grpFill/>
            </p:grpSpPr>
            <p:sp>
              <p:nvSpPr>
                <p:cNvPr id="145" name="Oval 144">
                  <a:extLst>
                    <a:ext uri="{FF2B5EF4-FFF2-40B4-BE49-F238E27FC236}">
                      <a16:creationId xmlns:a16="http://schemas.microsoft.com/office/drawing/2014/main" id="{D16F8EF5-E87B-21D2-9938-9E70C8B436DB}"/>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6" name="Oval 145">
                  <a:extLst>
                    <a:ext uri="{FF2B5EF4-FFF2-40B4-BE49-F238E27FC236}">
                      <a16:creationId xmlns:a16="http://schemas.microsoft.com/office/drawing/2014/main" id="{BE643594-274F-DB4A-123E-2CFA5E9DE1BC}"/>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7" name="Oval 146">
                  <a:extLst>
                    <a:ext uri="{FF2B5EF4-FFF2-40B4-BE49-F238E27FC236}">
                      <a16:creationId xmlns:a16="http://schemas.microsoft.com/office/drawing/2014/main" id="{16E11573-8EC0-6BD9-9242-C10A9D9DFBBF}"/>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8" name="Oval 147">
                  <a:extLst>
                    <a:ext uri="{FF2B5EF4-FFF2-40B4-BE49-F238E27FC236}">
                      <a16:creationId xmlns:a16="http://schemas.microsoft.com/office/drawing/2014/main" id="{3E782A80-AA03-58F3-F719-A24155C5E5B9}"/>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9" name="Oval 148">
                  <a:extLst>
                    <a:ext uri="{FF2B5EF4-FFF2-40B4-BE49-F238E27FC236}">
                      <a16:creationId xmlns:a16="http://schemas.microsoft.com/office/drawing/2014/main" id="{C3D31A9D-0C9C-2711-4EBF-DD914BA1736A}"/>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0" name="Oval 149">
                  <a:extLst>
                    <a:ext uri="{FF2B5EF4-FFF2-40B4-BE49-F238E27FC236}">
                      <a16:creationId xmlns:a16="http://schemas.microsoft.com/office/drawing/2014/main" id="{A7BB2FD3-F6DB-A20F-A4FF-21161450AC12}"/>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1" name="Oval 150">
                  <a:extLst>
                    <a:ext uri="{FF2B5EF4-FFF2-40B4-BE49-F238E27FC236}">
                      <a16:creationId xmlns:a16="http://schemas.microsoft.com/office/drawing/2014/main" id="{F839D04B-8BF5-BC5A-6613-C4CAF87D593D}"/>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29" name="Grup 128">
                <a:extLst>
                  <a:ext uri="{FF2B5EF4-FFF2-40B4-BE49-F238E27FC236}">
                    <a16:creationId xmlns:a16="http://schemas.microsoft.com/office/drawing/2014/main" id="{B5DFBC8C-8EEF-795C-8903-ED455544C7FD}"/>
                  </a:ext>
                </a:extLst>
              </p:cNvPr>
              <p:cNvGrpSpPr/>
              <p:nvPr/>
            </p:nvGrpSpPr>
            <p:grpSpPr>
              <a:xfrm>
                <a:off x="6616389" y="676584"/>
                <a:ext cx="537830" cy="927985"/>
                <a:chOff x="6347475" y="678343"/>
                <a:chExt cx="537830" cy="927985"/>
              </a:xfrm>
              <a:grpFill/>
            </p:grpSpPr>
            <p:sp>
              <p:nvSpPr>
                <p:cNvPr id="138" name="Oval 137">
                  <a:extLst>
                    <a:ext uri="{FF2B5EF4-FFF2-40B4-BE49-F238E27FC236}">
                      <a16:creationId xmlns:a16="http://schemas.microsoft.com/office/drawing/2014/main" id="{0918EAC6-D8E1-6706-6A62-8325FE789F30}"/>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9" name="Oval 138">
                  <a:extLst>
                    <a:ext uri="{FF2B5EF4-FFF2-40B4-BE49-F238E27FC236}">
                      <a16:creationId xmlns:a16="http://schemas.microsoft.com/office/drawing/2014/main" id="{E4A00273-C6EE-9B9C-0638-C1C2929F723A}"/>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0" name="Oval 139">
                  <a:extLst>
                    <a:ext uri="{FF2B5EF4-FFF2-40B4-BE49-F238E27FC236}">
                      <a16:creationId xmlns:a16="http://schemas.microsoft.com/office/drawing/2014/main" id="{6CEE40FA-1620-EAB8-3BB0-EE0E4B86AFE1}"/>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1" name="Oval 140">
                  <a:extLst>
                    <a:ext uri="{FF2B5EF4-FFF2-40B4-BE49-F238E27FC236}">
                      <a16:creationId xmlns:a16="http://schemas.microsoft.com/office/drawing/2014/main" id="{A151CCED-F1E9-4E80-4955-39ECEA046CE2}"/>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2" name="Oval 141">
                  <a:extLst>
                    <a:ext uri="{FF2B5EF4-FFF2-40B4-BE49-F238E27FC236}">
                      <a16:creationId xmlns:a16="http://schemas.microsoft.com/office/drawing/2014/main" id="{5EFED904-028F-426A-B350-2D52AAB4280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3" name="Oval 142">
                  <a:extLst>
                    <a:ext uri="{FF2B5EF4-FFF2-40B4-BE49-F238E27FC236}">
                      <a16:creationId xmlns:a16="http://schemas.microsoft.com/office/drawing/2014/main" id="{DEDF2EFE-0C16-D70D-64BF-A3892EE5FB75}"/>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4" name="Oval 143">
                  <a:extLst>
                    <a:ext uri="{FF2B5EF4-FFF2-40B4-BE49-F238E27FC236}">
                      <a16:creationId xmlns:a16="http://schemas.microsoft.com/office/drawing/2014/main" id="{59B4FD1C-8026-AF49-8DF2-307CD44C3BFF}"/>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30" name="Grup 129">
                <a:extLst>
                  <a:ext uri="{FF2B5EF4-FFF2-40B4-BE49-F238E27FC236}">
                    <a16:creationId xmlns:a16="http://schemas.microsoft.com/office/drawing/2014/main" id="{BDF504B2-04EF-E8D4-9723-AFBD9FE93A22}"/>
                  </a:ext>
                </a:extLst>
              </p:cNvPr>
              <p:cNvGrpSpPr/>
              <p:nvPr/>
            </p:nvGrpSpPr>
            <p:grpSpPr>
              <a:xfrm>
                <a:off x="6885303" y="674825"/>
                <a:ext cx="537830" cy="927985"/>
                <a:chOff x="6347475" y="678343"/>
                <a:chExt cx="537830" cy="927985"/>
              </a:xfrm>
              <a:grpFill/>
            </p:grpSpPr>
            <p:sp>
              <p:nvSpPr>
                <p:cNvPr id="131" name="Oval 130">
                  <a:extLst>
                    <a:ext uri="{FF2B5EF4-FFF2-40B4-BE49-F238E27FC236}">
                      <a16:creationId xmlns:a16="http://schemas.microsoft.com/office/drawing/2014/main" id="{E6D8E847-B06B-9981-7D11-579B40C4DCFD}"/>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2" name="Oval 131">
                  <a:extLst>
                    <a:ext uri="{FF2B5EF4-FFF2-40B4-BE49-F238E27FC236}">
                      <a16:creationId xmlns:a16="http://schemas.microsoft.com/office/drawing/2014/main" id="{37B6BFE3-6537-F2C7-E73C-55B37B4B989F}"/>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3" name="Oval 132">
                  <a:extLst>
                    <a:ext uri="{FF2B5EF4-FFF2-40B4-BE49-F238E27FC236}">
                      <a16:creationId xmlns:a16="http://schemas.microsoft.com/office/drawing/2014/main" id="{2B79DE37-5EBA-D11D-C5E6-89DF9BF1258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4" name="Oval 133">
                  <a:extLst>
                    <a:ext uri="{FF2B5EF4-FFF2-40B4-BE49-F238E27FC236}">
                      <a16:creationId xmlns:a16="http://schemas.microsoft.com/office/drawing/2014/main" id="{8F776F4E-D9EF-B3F7-73CD-43B5FA7EF433}"/>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5" name="Oval 134">
                  <a:extLst>
                    <a:ext uri="{FF2B5EF4-FFF2-40B4-BE49-F238E27FC236}">
                      <a16:creationId xmlns:a16="http://schemas.microsoft.com/office/drawing/2014/main" id="{2B1A7550-EBB7-7B82-962B-CFBCC28FB2C2}"/>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6" name="Oval 135">
                  <a:extLst>
                    <a:ext uri="{FF2B5EF4-FFF2-40B4-BE49-F238E27FC236}">
                      <a16:creationId xmlns:a16="http://schemas.microsoft.com/office/drawing/2014/main" id="{EC11C712-BF39-D377-3BD4-0D52FD952D2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7" name="Oval 136">
                  <a:extLst>
                    <a:ext uri="{FF2B5EF4-FFF2-40B4-BE49-F238E27FC236}">
                      <a16:creationId xmlns:a16="http://schemas.microsoft.com/office/drawing/2014/main" id="{F25E6347-819C-4CAD-F943-5896E2DCF12F}"/>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03" name="Grup 102">
              <a:extLst>
                <a:ext uri="{FF2B5EF4-FFF2-40B4-BE49-F238E27FC236}">
                  <a16:creationId xmlns:a16="http://schemas.microsoft.com/office/drawing/2014/main" id="{ACD6A0EF-A41F-2F90-732D-D8EC8FBD53F2}"/>
                </a:ext>
              </a:extLst>
            </p:cNvPr>
            <p:cNvGrpSpPr/>
            <p:nvPr/>
          </p:nvGrpSpPr>
          <p:grpSpPr>
            <a:xfrm rot="16200000">
              <a:off x="7126796" y="1241498"/>
              <a:ext cx="506547" cy="438662"/>
              <a:chOff x="6347475" y="674825"/>
              <a:chExt cx="1075658" cy="931503"/>
            </a:xfrm>
            <a:solidFill>
              <a:schemeClr val="bg1"/>
            </a:solidFill>
          </p:grpSpPr>
          <p:grpSp>
            <p:nvGrpSpPr>
              <p:cNvPr id="104" name="Grup 103">
                <a:extLst>
                  <a:ext uri="{FF2B5EF4-FFF2-40B4-BE49-F238E27FC236}">
                    <a16:creationId xmlns:a16="http://schemas.microsoft.com/office/drawing/2014/main" id="{BA7E6271-DF86-062C-A496-7C130C35D111}"/>
                  </a:ext>
                </a:extLst>
              </p:cNvPr>
              <p:cNvGrpSpPr/>
              <p:nvPr/>
            </p:nvGrpSpPr>
            <p:grpSpPr>
              <a:xfrm>
                <a:off x="6347475" y="678343"/>
                <a:ext cx="537830" cy="927985"/>
                <a:chOff x="6347475" y="678343"/>
                <a:chExt cx="537830" cy="927985"/>
              </a:xfrm>
              <a:grpFill/>
            </p:grpSpPr>
            <p:sp>
              <p:nvSpPr>
                <p:cNvPr id="121" name="Oval 120">
                  <a:extLst>
                    <a:ext uri="{FF2B5EF4-FFF2-40B4-BE49-F238E27FC236}">
                      <a16:creationId xmlns:a16="http://schemas.microsoft.com/office/drawing/2014/main" id="{239C714F-6258-889F-4628-6946788DB538}"/>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2" name="Oval 121">
                  <a:extLst>
                    <a:ext uri="{FF2B5EF4-FFF2-40B4-BE49-F238E27FC236}">
                      <a16:creationId xmlns:a16="http://schemas.microsoft.com/office/drawing/2014/main" id="{2B5010BF-E3A3-C08F-EE86-B68DC194D77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3" name="Oval 122">
                  <a:extLst>
                    <a:ext uri="{FF2B5EF4-FFF2-40B4-BE49-F238E27FC236}">
                      <a16:creationId xmlns:a16="http://schemas.microsoft.com/office/drawing/2014/main" id="{AE49F339-6B26-1375-0803-FCB95D5312AD}"/>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4" name="Oval 123">
                  <a:extLst>
                    <a:ext uri="{FF2B5EF4-FFF2-40B4-BE49-F238E27FC236}">
                      <a16:creationId xmlns:a16="http://schemas.microsoft.com/office/drawing/2014/main" id="{38FFB090-59E7-BF18-6BD0-4F0A0FB218B0}"/>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5" name="Oval 124">
                  <a:extLst>
                    <a:ext uri="{FF2B5EF4-FFF2-40B4-BE49-F238E27FC236}">
                      <a16:creationId xmlns:a16="http://schemas.microsoft.com/office/drawing/2014/main" id="{4A25B669-F668-433F-71F3-50BF8346A357}"/>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6" name="Oval 125">
                  <a:extLst>
                    <a:ext uri="{FF2B5EF4-FFF2-40B4-BE49-F238E27FC236}">
                      <a16:creationId xmlns:a16="http://schemas.microsoft.com/office/drawing/2014/main" id="{53FB4299-A40C-9296-9EA0-DC2A1FC0D154}"/>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7" name="Oval 126">
                  <a:extLst>
                    <a:ext uri="{FF2B5EF4-FFF2-40B4-BE49-F238E27FC236}">
                      <a16:creationId xmlns:a16="http://schemas.microsoft.com/office/drawing/2014/main" id="{C21F705D-9F4F-CFF1-E890-6B692DD6087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05" name="Grup 104">
                <a:extLst>
                  <a:ext uri="{FF2B5EF4-FFF2-40B4-BE49-F238E27FC236}">
                    <a16:creationId xmlns:a16="http://schemas.microsoft.com/office/drawing/2014/main" id="{18642A8A-4FF0-12B9-66DC-05701E3E8E91}"/>
                  </a:ext>
                </a:extLst>
              </p:cNvPr>
              <p:cNvGrpSpPr/>
              <p:nvPr/>
            </p:nvGrpSpPr>
            <p:grpSpPr>
              <a:xfrm>
                <a:off x="6616389" y="676584"/>
                <a:ext cx="537830" cy="927985"/>
                <a:chOff x="6347475" y="678343"/>
                <a:chExt cx="537830" cy="927985"/>
              </a:xfrm>
              <a:grpFill/>
            </p:grpSpPr>
            <p:sp>
              <p:nvSpPr>
                <p:cNvPr id="114" name="Oval 113">
                  <a:extLst>
                    <a:ext uri="{FF2B5EF4-FFF2-40B4-BE49-F238E27FC236}">
                      <a16:creationId xmlns:a16="http://schemas.microsoft.com/office/drawing/2014/main" id="{8F8870E7-2724-6914-725C-6D832DF95605}"/>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5" name="Oval 114">
                  <a:extLst>
                    <a:ext uri="{FF2B5EF4-FFF2-40B4-BE49-F238E27FC236}">
                      <a16:creationId xmlns:a16="http://schemas.microsoft.com/office/drawing/2014/main" id="{23A44B4F-1D21-FB07-33E2-69C23EF3F409}"/>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6" name="Oval 115">
                  <a:extLst>
                    <a:ext uri="{FF2B5EF4-FFF2-40B4-BE49-F238E27FC236}">
                      <a16:creationId xmlns:a16="http://schemas.microsoft.com/office/drawing/2014/main" id="{12AFCCA2-F81F-F09D-57EF-8AFCFA69C47C}"/>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7" name="Oval 116">
                  <a:extLst>
                    <a:ext uri="{FF2B5EF4-FFF2-40B4-BE49-F238E27FC236}">
                      <a16:creationId xmlns:a16="http://schemas.microsoft.com/office/drawing/2014/main" id="{41BCC710-FE8C-BE0F-E8DA-5919EBB9F171}"/>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8" name="Oval 117">
                  <a:extLst>
                    <a:ext uri="{FF2B5EF4-FFF2-40B4-BE49-F238E27FC236}">
                      <a16:creationId xmlns:a16="http://schemas.microsoft.com/office/drawing/2014/main" id="{26AF4826-9BF2-336B-DB1C-7561E5CFA932}"/>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9" name="Oval 118">
                  <a:extLst>
                    <a:ext uri="{FF2B5EF4-FFF2-40B4-BE49-F238E27FC236}">
                      <a16:creationId xmlns:a16="http://schemas.microsoft.com/office/drawing/2014/main" id="{827D622E-6229-D85A-725E-C1E1122E482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0" name="Oval 119">
                  <a:extLst>
                    <a:ext uri="{FF2B5EF4-FFF2-40B4-BE49-F238E27FC236}">
                      <a16:creationId xmlns:a16="http://schemas.microsoft.com/office/drawing/2014/main" id="{5F1BD01D-90A9-9755-34C0-EBAE5AE78B23}"/>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06" name="Grup 105">
                <a:extLst>
                  <a:ext uri="{FF2B5EF4-FFF2-40B4-BE49-F238E27FC236}">
                    <a16:creationId xmlns:a16="http://schemas.microsoft.com/office/drawing/2014/main" id="{FE966F68-BA15-5991-39AD-C5F73D22477C}"/>
                  </a:ext>
                </a:extLst>
              </p:cNvPr>
              <p:cNvGrpSpPr/>
              <p:nvPr/>
            </p:nvGrpSpPr>
            <p:grpSpPr>
              <a:xfrm>
                <a:off x="6885303" y="674825"/>
                <a:ext cx="537830" cy="927985"/>
                <a:chOff x="6347475" y="678343"/>
                <a:chExt cx="537830" cy="927985"/>
              </a:xfrm>
              <a:grpFill/>
            </p:grpSpPr>
            <p:sp>
              <p:nvSpPr>
                <p:cNvPr id="107" name="Oval 106">
                  <a:extLst>
                    <a:ext uri="{FF2B5EF4-FFF2-40B4-BE49-F238E27FC236}">
                      <a16:creationId xmlns:a16="http://schemas.microsoft.com/office/drawing/2014/main" id="{F3BC2B7F-6F72-A619-C99D-D542C3FA2A98}"/>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8" name="Oval 107">
                  <a:extLst>
                    <a:ext uri="{FF2B5EF4-FFF2-40B4-BE49-F238E27FC236}">
                      <a16:creationId xmlns:a16="http://schemas.microsoft.com/office/drawing/2014/main" id="{F9A113CC-0202-0BC9-F298-FD663D3AC7D9}"/>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9" name="Oval 108">
                  <a:extLst>
                    <a:ext uri="{FF2B5EF4-FFF2-40B4-BE49-F238E27FC236}">
                      <a16:creationId xmlns:a16="http://schemas.microsoft.com/office/drawing/2014/main" id="{7C8BFBA1-3232-A933-2474-C7B5C8C8730C}"/>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0" name="Oval 109">
                  <a:extLst>
                    <a:ext uri="{FF2B5EF4-FFF2-40B4-BE49-F238E27FC236}">
                      <a16:creationId xmlns:a16="http://schemas.microsoft.com/office/drawing/2014/main" id="{A5D2A87C-F88D-B80B-E806-CEEECDADA3F9}"/>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1" name="Oval 110">
                  <a:extLst>
                    <a:ext uri="{FF2B5EF4-FFF2-40B4-BE49-F238E27FC236}">
                      <a16:creationId xmlns:a16="http://schemas.microsoft.com/office/drawing/2014/main" id="{6D1A32CD-C234-35A9-586F-95185EC87C38}"/>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2" name="Oval 111">
                  <a:extLst>
                    <a:ext uri="{FF2B5EF4-FFF2-40B4-BE49-F238E27FC236}">
                      <a16:creationId xmlns:a16="http://schemas.microsoft.com/office/drawing/2014/main" id="{0A7712DF-0FA2-47A0-7008-6BF4A6F66804}"/>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3" name="Oval 112">
                  <a:extLst>
                    <a:ext uri="{FF2B5EF4-FFF2-40B4-BE49-F238E27FC236}">
                      <a16:creationId xmlns:a16="http://schemas.microsoft.com/office/drawing/2014/main" id="{69C5A566-6D32-A6B5-33D9-21B8AE93DB07}"/>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grpSp>
        <p:nvGrpSpPr>
          <p:cNvPr id="253" name="Grup 252">
            <a:extLst>
              <a:ext uri="{FF2B5EF4-FFF2-40B4-BE49-F238E27FC236}">
                <a16:creationId xmlns:a16="http://schemas.microsoft.com/office/drawing/2014/main" id="{50570691-45C8-EFC7-9185-963CF9722A1C}"/>
              </a:ext>
            </a:extLst>
          </p:cNvPr>
          <p:cNvGrpSpPr/>
          <p:nvPr/>
        </p:nvGrpSpPr>
        <p:grpSpPr>
          <a:xfrm rot="10800000">
            <a:off x="9662637" y="297531"/>
            <a:ext cx="715325" cy="2495677"/>
            <a:chOff x="7159082" y="177889"/>
            <a:chExt cx="440319" cy="1536213"/>
          </a:xfrm>
          <a:solidFill>
            <a:srgbClr val="145DA0"/>
          </a:solidFill>
        </p:grpSpPr>
        <p:grpSp>
          <p:nvGrpSpPr>
            <p:cNvPr id="254" name="Grup 253">
              <a:extLst>
                <a:ext uri="{FF2B5EF4-FFF2-40B4-BE49-F238E27FC236}">
                  <a16:creationId xmlns:a16="http://schemas.microsoft.com/office/drawing/2014/main" id="{F3BC6E49-8DFE-4553-DC81-EF0C2204E958}"/>
                </a:ext>
              </a:extLst>
            </p:cNvPr>
            <p:cNvGrpSpPr/>
            <p:nvPr/>
          </p:nvGrpSpPr>
          <p:grpSpPr>
            <a:xfrm rot="16200000">
              <a:off x="7125139" y="211832"/>
              <a:ext cx="506547" cy="438662"/>
              <a:chOff x="6347475" y="674825"/>
              <a:chExt cx="1075658" cy="931503"/>
            </a:xfrm>
            <a:grpFill/>
          </p:grpSpPr>
          <p:grpSp>
            <p:nvGrpSpPr>
              <p:cNvPr id="305" name="Grup 304">
                <a:extLst>
                  <a:ext uri="{FF2B5EF4-FFF2-40B4-BE49-F238E27FC236}">
                    <a16:creationId xmlns:a16="http://schemas.microsoft.com/office/drawing/2014/main" id="{79C906BC-3D6C-7322-9731-90BDBBC7CEAE}"/>
                  </a:ext>
                </a:extLst>
              </p:cNvPr>
              <p:cNvGrpSpPr/>
              <p:nvPr/>
            </p:nvGrpSpPr>
            <p:grpSpPr>
              <a:xfrm>
                <a:off x="6347475" y="678343"/>
                <a:ext cx="537830" cy="927985"/>
                <a:chOff x="6347475" y="678343"/>
                <a:chExt cx="537830" cy="927985"/>
              </a:xfrm>
              <a:grpFill/>
            </p:grpSpPr>
            <p:sp>
              <p:nvSpPr>
                <p:cNvPr id="322" name="Oval 321">
                  <a:extLst>
                    <a:ext uri="{FF2B5EF4-FFF2-40B4-BE49-F238E27FC236}">
                      <a16:creationId xmlns:a16="http://schemas.microsoft.com/office/drawing/2014/main" id="{F6EDA9EE-4FE9-6236-B169-90FC2D32E213}"/>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3" name="Oval 322">
                  <a:extLst>
                    <a:ext uri="{FF2B5EF4-FFF2-40B4-BE49-F238E27FC236}">
                      <a16:creationId xmlns:a16="http://schemas.microsoft.com/office/drawing/2014/main" id="{1B2F1C41-0546-47B1-A056-559D66F7D73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4" name="Oval 323">
                  <a:extLst>
                    <a:ext uri="{FF2B5EF4-FFF2-40B4-BE49-F238E27FC236}">
                      <a16:creationId xmlns:a16="http://schemas.microsoft.com/office/drawing/2014/main" id="{52E8066B-C5C6-27FA-F895-790E3D81E79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5" name="Oval 324">
                  <a:extLst>
                    <a:ext uri="{FF2B5EF4-FFF2-40B4-BE49-F238E27FC236}">
                      <a16:creationId xmlns:a16="http://schemas.microsoft.com/office/drawing/2014/main" id="{658CCFCE-3478-8FB0-2E2F-B40074322355}"/>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6" name="Oval 325">
                  <a:extLst>
                    <a:ext uri="{FF2B5EF4-FFF2-40B4-BE49-F238E27FC236}">
                      <a16:creationId xmlns:a16="http://schemas.microsoft.com/office/drawing/2014/main" id="{4F9254BD-7FD9-40EA-0954-A08BA23EF828}"/>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7" name="Oval 326">
                  <a:extLst>
                    <a:ext uri="{FF2B5EF4-FFF2-40B4-BE49-F238E27FC236}">
                      <a16:creationId xmlns:a16="http://schemas.microsoft.com/office/drawing/2014/main" id="{AA6339C5-47AC-3E6F-B468-CC33FC8D9160}"/>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8" name="Oval 327">
                  <a:extLst>
                    <a:ext uri="{FF2B5EF4-FFF2-40B4-BE49-F238E27FC236}">
                      <a16:creationId xmlns:a16="http://schemas.microsoft.com/office/drawing/2014/main" id="{0BA3FFB1-1F90-E7CA-5E29-4095446F158D}"/>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06" name="Grup 305">
                <a:extLst>
                  <a:ext uri="{FF2B5EF4-FFF2-40B4-BE49-F238E27FC236}">
                    <a16:creationId xmlns:a16="http://schemas.microsoft.com/office/drawing/2014/main" id="{CC9AEED2-E487-BBD2-7214-A2FA499209FE}"/>
                  </a:ext>
                </a:extLst>
              </p:cNvPr>
              <p:cNvGrpSpPr/>
              <p:nvPr/>
            </p:nvGrpSpPr>
            <p:grpSpPr>
              <a:xfrm>
                <a:off x="6616389" y="676584"/>
                <a:ext cx="537830" cy="927985"/>
                <a:chOff x="6347475" y="678343"/>
                <a:chExt cx="537830" cy="927985"/>
              </a:xfrm>
              <a:grpFill/>
            </p:grpSpPr>
            <p:sp>
              <p:nvSpPr>
                <p:cNvPr id="315" name="Oval 314">
                  <a:extLst>
                    <a:ext uri="{FF2B5EF4-FFF2-40B4-BE49-F238E27FC236}">
                      <a16:creationId xmlns:a16="http://schemas.microsoft.com/office/drawing/2014/main" id="{0D373D03-94E4-9A15-E568-9E7BF35E43B4}"/>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6" name="Oval 315">
                  <a:extLst>
                    <a:ext uri="{FF2B5EF4-FFF2-40B4-BE49-F238E27FC236}">
                      <a16:creationId xmlns:a16="http://schemas.microsoft.com/office/drawing/2014/main" id="{6DEE2DFF-7E3F-D597-C806-D19968399104}"/>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7" name="Oval 316">
                  <a:extLst>
                    <a:ext uri="{FF2B5EF4-FFF2-40B4-BE49-F238E27FC236}">
                      <a16:creationId xmlns:a16="http://schemas.microsoft.com/office/drawing/2014/main" id="{99692CB2-8389-3412-FCAA-EF18A8E5DE0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8" name="Oval 317">
                  <a:extLst>
                    <a:ext uri="{FF2B5EF4-FFF2-40B4-BE49-F238E27FC236}">
                      <a16:creationId xmlns:a16="http://schemas.microsoft.com/office/drawing/2014/main" id="{3AD84BAF-29CC-F4DD-7461-F4F00C5F3CBC}"/>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9" name="Oval 318">
                  <a:extLst>
                    <a:ext uri="{FF2B5EF4-FFF2-40B4-BE49-F238E27FC236}">
                      <a16:creationId xmlns:a16="http://schemas.microsoft.com/office/drawing/2014/main" id="{DF0DFBB3-CFF8-2EBA-4531-4499DA92D919}"/>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0" name="Oval 319">
                  <a:extLst>
                    <a:ext uri="{FF2B5EF4-FFF2-40B4-BE49-F238E27FC236}">
                      <a16:creationId xmlns:a16="http://schemas.microsoft.com/office/drawing/2014/main" id="{929A8F9D-1B9A-821D-C603-70936DF13B42}"/>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1" name="Oval 320">
                  <a:extLst>
                    <a:ext uri="{FF2B5EF4-FFF2-40B4-BE49-F238E27FC236}">
                      <a16:creationId xmlns:a16="http://schemas.microsoft.com/office/drawing/2014/main" id="{1D32C889-56F2-A22F-81DC-0BDD44EFD8DE}"/>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07" name="Grup 306">
                <a:extLst>
                  <a:ext uri="{FF2B5EF4-FFF2-40B4-BE49-F238E27FC236}">
                    <a16:creationId xmlns:a16="http://schemas.microsoft.com/office/drawing/2014/main" id="{E8ECA1E4-0936-B92F-0B48-08EC44B21900}"/>
                  </a:ext>
                </a:extLst>
              </p:cNvPr>
              <p:cNvGrpSpPr/>
              <p:nvPr/>
            </p:nvGrpSpPr>
            <p:grpSpPr>
              <a:xfrm>
                <a:off x="6885303" y="674825"/>
                <a:ext cx="537830" cy="927985"/>
                <a:chOff x="6347475" y="678343"/>
                <a:chExt cx="537830" cy="927985"/>
              </a:xfrm>
              <a:grpFill/>
            </p:grpSpPr>
            <p:sp>
              <p:nvSpPr>
                <p:cNvPr id="308" name="Oval 307">
                  <a:extLst>
                    <a:ext uri="{FF2B5EF4-FFF2-40B4-BE49-F238E27FC236}">
                      <a16:creationId xmlns:a16="http://schemas.microsoft.com/office/drawing/2014/main" id="{7C76E36D-D006-9315-FB9B-8067CDAD0543}"/>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9" name="Oval 308">
                  <a:extLst>
                    <a:ext uri="{FF2B5EF4-FFF2-40B4-BE49-F238E27FC236}">
                      <a16:creationId xmlns:a16="http://schemas.microsoft.com/office/drawing/2014/main" id="{C3B5A225-916E-9352-5A7C-83F288FB2BC1}"/>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0" name="Oval 309">
                  <a:extLst>
                    <a:ext uri="{FF2B5EF4-FFF2-40B4-BE49-F238E27FC236}">
                      <a16:creationId xmlns:a16="http://schemas.microsoft.com/office/drawing/2014/main" id="{2902D64D-86FF-27A7-2A72-F409E4A41444}"/>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1" name="Oval 310">
                  <a:extLst>
                    <a:ext uri="{FF2B5EF4-FFF2-40B4-BE49-F238E27FC236}">
                      <a16:creationId xmlns:a16="http://schemas.microsoft.com/office/drawing/2014/main" id="{58806A74-6F93-65FB-1C5A-D74F0A02CD7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2" name="Oval 311">
                  <a:extLst>
                    <a:ext uri="{FF2B5EF4-FFF2-40B4-BE49-F238E27FC236}">
                      <a16:creationId xmlns:a16="http://schemas.microsoft.com/office/drawing/2014/main" id="{008EE206-DD1B-C1D7-2237-51982C5F220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3" name="Oval 312">
                  <a:extLst>
                    <a:ext uri="{FF2B5EF4-FFF2-40B4-BE49-F238E27FC236}">
                      <a16:creationId xmlns:a16="http://schemas.microsoft.com/office/drawing/2014/main" id="{C415F808-0ABF-C1A1-6342-D99347066201}"/>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4" name="Oval 313">
                  <a:extLst>
                    <a:ext uri="{FF2B5EF4-FFF2-40B4-BE49-F238E27FC236}">
                      <a16:creationId xmlns:a16="http://schemas.microsoft.com/office/drawing/2014/main" id="{A3F4CF3B-A52E-D572-E16D-6B91864B619C}"/>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255" name="Grup 254">
              <a:extLst>
                <a:ext uri="{FF2B5EF4-FFF2-40B4-BE49-F238E27FC236}">
                  <a16:creationId xmlns:a16="http://schemas.microsoft.com/office/drawing/2014/main" id="{51AEF31B-6F3A-B5E1-77E5-D42C3A4319B1}"/>
                </a:ext>
              </a:extLst>
            </p:cNvPr>
            <p:cNvGrpSpPr/>
            <p:nvPr/>
          </p:nvGrpSpPr>
          <p:grpSpPr>
            <a:xfrm rot="16200000">
              <a:off x="7125139" y="734735"/>
              <a:ext cx="506547" cy="438662"/>
              <a:chOff x="6347475" y="674825"/>
              <a:chExt cx="1075658" cy="931503"/>
            </a:xfrm>
            <a:grpFill/>
          </p:grpSpPr>
          <p:grpSp>
            <p:nvGrpSpPr>
              <p:cNvPr id="281" name="Grup 280">
                <a:extLst>
                  <a:ext uri="{FF2B5EF4-FFF2-40B4-BE49-F238E27FC236}">
                    <a16:creationId xmlns:a16="http://schemas.microsoft.com/office/drawing/2014/main" id="{948EBC0F-51BA-7357-C081-1D2228355870}"/>
                  </a:ext>
                </a:extLst>
              </p:cNvPr>
              <p:cNvGrpSpPr/>
              <p:nvPr/>
            </p:nvGrpSpPr>
            <p:grpSpPr>
              <a:xfrm>
                <a:off x="6347475" y="678343"/>
                <a:ext cx="537830" cy="927985"/>
                <a:chOff x="6347475" y="678343"/>
                <a:chExt cx="537830" cy="927985"/>
              </a:xfrm>
              <a:grpFill/>
            </p:grpSpPr>
            <p:sp>
              <p:nvSpPr>
                <p:cNvPr id="298" name="Oval 297">
                  <a:extLst>
                    <a:ext uri="{FF2B5EF4-FFF2-40B4-BE49-F238E27FC236}">
                      <a16:creationId xmlns:a16="http://schemas.microsoft.com/office/drawing/2014/main" id="{B6AFB488-B206-4E68-717D-EB176D907626}"/>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9" name="Oval 298">
                  <a:extLst>
                    <a:ext uri="{FF2B5EF4-FFF2-40B4-BE49-F238E27FC236}">
                      <a16:creationId xmlns:a16="http://schemas.microsoft.com/office/drawing/2014/main" id="{E58FB55F-5E7C-9F41-DFB1-D7010169BD2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0" name="Oval 299">
                  <a:extLst>
                    <a:ext uri="{FF2B5EF4-FFF2-40B4-BE49-F238E27FC236}">
                      <a16:creationId xmlns:a16="http://schemas.microsoft.com/office/drawing/2014/main" id="{2A7F91FD-D712-D919-5668-CC273EBB9EE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1" name="Oval 300">
                  <a:extLst>
                    <a:ext uri="{FF2B5EF4-FFF2-40B4-BE49-F238E27FC236}">
                      <a16:creationId xmlns:a16="http://schemas.microsoft.com/office/drawing/2014/main" id="{68DB2963-8814-AA1C-C7A7-CCABD42A86A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2" name="Oval 301">
                  <a:extLst>
                    <a:ext uri="{FF2B5EF4-FFF2-40B4-BE49-F238E27FC236}">
                      <a16:creationId xmlns:a16="http://schemas.microsoft.com/office/drawing/2014/main" id="{53FADF39-4696-3239-0D3A-0E138697BB73}"/>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3" name="Oval 302">
                  <a:extLst>
                    <a:ext uri="{FF2B5EF4-FFF2-40B4-BE49-F238E27FC236}">
                      <a16:creationId xmlns:a16="http://schemas.microsoft.com/office/drawing/2014/main" id="{F63AB43A-4A5E-6491-1078-E26CFB5DF57E}"/>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4" name="Oval 303">
                  <a:extLst>
                    <a:ext uri="{FF2B5EF4-FFF2-40B4-BE49-F238E27FC236}">
                      <a16:creationId xmlns:a16="http://schemas.microsoft.com/office/drawing/2014/main" id="{8CB043BD-1D91-A472-DE93-D406E76DE15B}"/>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82" name="Grup 281">
                <a:extLst>
                  <a:ext uri="{FF2B5EF4-FFF2-40B4-BE49-F238E27FC236}">
                    <a16:creationId xmlns:a16="http://schemas.microsoft.com/office/drawing/2014/main" id="{44D3E724-A3CC-DFCD-FA34-FA9AC8BC3102}"/>
                  </a:ext>
                </a:extLst>
              </p:cNvPr>
              <p:cNvGrpSpPr/>
              <p:nvPr/>
            </p:nvGrpSpPr>
            <p:grpSpPr>
              <a:xfrm>
                <a:off x="6616389" y="676584"/>
                <a:ext cx="537830" cy="927985"/>
                <a:chOff x="6347475" y="678343"/>
                <a:chExt cx="537830" cy="927985"/>
              </a:xfrm>
              <a:grpFill/>
            </p:grpSpPr>
            <p:sp>
              <p:nvSpPr>
                <p:cNvPr id="291" name="Oval 290">
                  <a:extLst>
                    <a:ext uri="{FF2B5EF4-FFF2-40B4-BE49-F238E27FC236}">
                      <a16:creationId xmlns:a16="http://schemas.microsoft.com/office/drawing/2014/main" id="{E1EAA46B-52F0-75FB-7E23-EB5341141A2C}"/>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2" name="Oval 291">
                  <a:extLst>
                    <a:ext uri="{FF2B5EF4-FFF2-40B4-BE49-F238E27FC236}">
                      <a16:creationId xmlns:a16="http://schemas.microsoft.com/office/drawing/2014/main" id="{743827A0-391B-C50C-4773-BCEED4EA0C4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3" name="Oval 292">
                  <a:extLst>
                    <a:ext uri="{FF2B5EF4-FFF2-40B4-BE49-F238E27FC236}">
                      <a16:creationId xmlns:a16="http://schemas.microsoft.com/office/drawing/2014/main" id="{E6D05686-7749-5E04-C290-A8A0F76BE23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4" name="Oval 293">
                  <a:extLst>
                    <a:ext uri="{FF2B5EF4-FFF2-40B4-BE49-F238E27FC236}">
                      <a16:creationId xmlns:a16="http://schemas.microsoft.com/office/drawing/2014/main" id="{15CC010C-7327-2070-7C93-3F7FB02C1089}"/>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5" name="Oval 294">
                  <a:extLst>
                    <a:ext uri="{FF2B5EF4-FFF2-40B4-BE49-F238E27FC236}">
                      <a16:creationId xmlns:a16="http://schemas.microsoft.com/office/drawing/2014/main" id="{1954D077-9FB1-F072-6D42-78836DC02DF6}"/>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6" name="Oval 295">
                  <a:extLst>
                    <a:ext uri="{FF2B5EF4-FFF2-40B4-BE49-F238E27FC236}">
                      <a16:creationId xmlns:a16="http://schemas.microsoft.com/office/drawing/2014/main" id="{002C705A-00BB-2E59-9430-79282E7CE7CE}"/>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7" name="Oval 296">
                  <a:extLst>
                    <a:ext uri="{FF2B5EF4-FFF2-40B4-BE49-F238E27FC236}">
                      <a16:creationId xmlns:a16="http://schemas.microsoft.com/office/drawing/2014/main" id="{89466E0F-09A8-E8DE-8B03-79DD7CD79DB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83" name="Grup 282">
                <a:extLst>
                  <a:ext uri="{FF2B5EF4-FFF2-40B4-BE49-F238E27FC236}">
                    <a16:creationId xmlns:a16="http://schemas.microsoft.com/office/drawing/2014/main" id="{52E341C2-CBB5-5720-7D1A-D0E37EA69E3D}"/>
                  </a:ext>
                </a:extLst>
              </p:cNvPr>
              <p:cNvGrpSpPr/>
              <p:nvPr/>
            </p:nvGrpSpPr>
            <p:grpSpPr>
              <a:xfrm>
                <a:off x="6885303" y="674825"/>
                <a:ext cx="537830" cy="927985"/>
                <a:chOff x="6347475" y="678343"/>
                <a:chExt cx="537830" cy="927985"/>
              </a:xfrm>
              <a:grpFill/>
            </p:grpSpPr>
            <p:sp>
              <p:nvSpPr>
                <p:cNvPr id="284" name="Oval 283">
                  <a:extLst>
                    <a:ext uri="{FF2B5EF4-FFF2-40B4-BE49-F238E27FC236}">
                      <a16:creationId xmlns:a16="http://schemas.microsoft.com/office/drawing/2014/main" id="{FF836514-7AC1-9B0F-78E0-BCDD0DB19A47}"/>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5" name="Oval 284">
                  <a:extLst>
                    <a:ext uri="{FF2B5EF4-FFF2-40B4-BE49-F238E27FC236}">
                      <a16:creationId xmlns:a16="http://schemas.microsoft.com/office/drawing/2014/main" id="{D9A4050E-C4E9-087B-8573-99D0D03F22E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6" name="Oval 285">
                  <a:extLst>
                    <a:ext uri="{FF2B5EF4-FFF2-40B4-BE49-F238E27FC236}">
                      <a16:creationId xmlns:a16="http://schemas.microsoft.com/office/drawing/2014/main" id="{24DF4BEA-4EED-E018-3E7E-2D7131C8A058}"/>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7" name="Oval 286">
                  <a:extLst>
                    <a:ext uri="{FF2B5EF4-FFF2-40B4-BE49-F238E27FC236}">
                      <a16:creationId xmlns:a16="http://schemas.microsoft.com/office/drawing/2014/main" id="{E1465BC2-F132-F1FE-6A1A-94BE7F22505F}"/>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8" name="Oval 287">
                  <a:extLst>
                    <a:ext uri="{FF2B5EF4-FFF2-40B4-BE49-F238E27FC236}">
                      <a16:creationId xmlns:a16="http://schemas.microsoft.com/office/drawing/2014/main" id="{40B2A41D-0A47-D05E-E7BE-64E4098B0F0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9" name="Oval 288">
                  <a:extLst>
                    <a:ext uri="{FF2B5EF4-FFF2-40B4-BE49-F238E27FC236}">
                      <a16:creationId xmlns:a16="http://schemas.microsoft.com/office/drawing/2014/main" id="{2DAFC22F-AF32-7077-0288-69BAD1EF80B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0" name="Oval 289">
                  <a:extLst>
                    <a:ext uri="{FF2B5EF4-FFF2-40B4-BE49-F238E27FC236}">
                      <a16:creationId xmlns:a16="http://schemas.microsoft.com/office/drawing/2014/main" id="{F291690F-6B1B-5C0E-D5B3-BDB4CFD434F4}"/>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256" name="Grup 255">
              <a:extLst>
                <a:ext uri="{FF2B5EF4-FFF2-40B4-BE49-F238E27FC236}">
                  <a16:creationId xmlns:a16="http://schemas.microsoft.com/office/drawing/2014/main" id="{B4836B6B-B905-D57A-E8B1-ECAEDF48B34D}"/>
                </a:ext>
              </a:extLst>
            </p:cNvPr>
            <p:cNvGrpSpPr/>
            <p:nvPr/>
          </p:nvGrpSpPr>
          <p:grpSpPr>
            <a:xfrm rot="16200000">
              <a:off x="7126796" y="1241498"/>
              <a:ext cx="506547" cy="438662"/>
              <a:chOff x="6347475" y="674825"/>
              <a:chExt cx="1075658" cy="931503"/>
            </a:xfrm>
            <a:grpFill/>
          </p:grpSpPr>
          <p:grpSp>
            <p:nvGrpSpPr>
              <p:cNvPr id="257" name="Grup 256">
                <a:extLst>
                  <a:ext uri="{FF2B5EF4-FFF2-40B4-BE49-F238E27FC236}">
                    <a16:creationId xmlns:a16="http://schemas.microsoft.com/office/drawing/2014/main" id="{791C10B0-4447-0DFB-8295-CB57DB395E8D}"/>
                  </a:ext>
                </a:extLst>
              </p:cNvPr>
              <p:cNvGrpSpPr/>
              <p:nvPr/>
            </p:nvGrpSpPr>
            <p:grpSpPr>
              <a:xfrm>
                <a:off x="6347475" y="678343"/>
                <a:ext cx="537830" cy="927985"/>
                <a:chOff x="6347475" y="678343"/>
                <a:chExt cx="537830" cy="927985"/>
              </a:xfrm>
              <a:grpFill/>
            </p:grpSpPr>
            <p:sp>
              <p:nvSpPr>
                <p:cNvPr id="274" name="Oval 273">
                  <a:extLst>
                    <a:ext uri="{FF2B5EF4-FFF2-40B4-BE49-F238E27FC236}">
                      <a16:creationId xmlns:a16="http://schemas.microsoft.com/office/drawing/2014/main" id="{8C0A86EB-1F27-93E7-0F15-B7F930E3B1AA}"/>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5" name="Oval 274">
                  <a:extLst>
                    <a:ext uri="{FF2B5EF4-FFF2-40B4-BE49-F238E27FC236}">
                      <a16:creationId xmlns:a16="http://schemas.microsoft.com/office/drawing/2014/main" id="{E05CD74F-4AA7-20F1-E50E-03ED85E0848B}"/>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6" name="Oval 275">
                  <a:extLst>
                    <a:ext uri="{FF2B5EF4-FFF2-40B4-BE49-F238E27FC236}">
                      <a16:creationId xmlns:a16="http://schemas.microsoft.com/office/drawing/2014/main" id="{6FE05B41-578C-E397-54F2-2C59B8697CC2}"/>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7" name="Oval 276">
                  <a:extLst>
                    <a:ext uri="{FF2B5EF4-FFF2-40B4-BE49-F238E27FC236}">
                      <a16:creationId xmlns:a16="http://schemas.microsoft.com/office/drawing/2014/main" id="{95ADFEE6-A29B-D3C4-C92C-875869C7EB6B}"/>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8" name="Oval 277">
                  <a:extLst>
                    <a:ext uri="{FF2B5EF4-FFF2-40B4-BE49-F238E27FC236}">
                      <a16:creationId xmlns:a16="http://schemas.microsoft.com/office/drawing/2014/main" id="{26DAC770-F6A9-7AA8-6FD2-9DE12A195D80}"/>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9" name="Oval 278">
                  <a:extLst>
                    <a:ext uri="{FF2B5EF4-FFF2-40B4-BE49-F238E27FC236}">
                      <a16:creationId xmlns:a16="http://schemas.microsoft.com/office/drawing/2014/main" id="{65B733BC-9D7E-AE13-9377-3C0A25B5072F}"/>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0" name="Oval 279">
                  <a:extLst>
                    <a:ext uri="{FF2B5EF4-FFF2-40B4-BE49-F238E27FC236}">
                      <a16:creationId xmlns:a16="http://schemas.microsoft.com/office/drawing/2014/main" id="{739F6105-B628-D863-9356-7E181B6F931C}"/>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58" name="Grup 257">
                <a:extLst>
                  <a:ext uri="{FF2B5EF4-FFF2-40B4-BE49-F238E27FC236}">
                    <a16:creationId xmlns:a16="http://schemas.microsoft.com/office/drawing/2014/main" id="{A7053F24-6856-6240-9DDA-83A44CE06C44}"/>
                  </a:ext>
                </a:extLst>
              </p:cNvPr>
              <p:cNvGrpSpPr/>
              <p:nvPr/>
            </p:nvGrpSpPr>
            <p:grpSpPr>
              <a:xfrm>
                <a:off x="6616389" y="676584"/>
                <a:ext cx="537830" cy="927985"/>
                <a:chOff x="6347475" y="678343"/>
                <a:chExt cx="537830" cy="927985"/>
              </a:xfrm>
              <a:grpFill/>
            </p:grpSpPr>
            <p:sp>
              <p:nvSpPr>
                <p:cNvPr id="267" name="Oval 266">
                  <a:extLst>
                    <a:ext uri="{FF2B5EF4-FFF2-40B4-BE49-F238E27FC236}">
                      <a16:creationId xmlns:a16="http://schemas.microsoft.com/office/drawing/2014/main" id="{39494697-8C86-0333-6AE5-540E07746B42}"/>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8" name="Oval 267">
                  <a:extLst>
                    <a:ext uri="{FF2B5EF4-FFF2-40B4-BE49-F238E27FC236}">
                      <a16:creationId xmlns:a16="http://schemas.microsoft.com/office/drawing/2014/main" id="{18DE92E2-5BF5-67A7-829E-91DCBBA7AC69}"/>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9" name="Oval 268">
                  <a:extLst>
                    <a:ext uri="{FF2B5EF4-FFF2-40B4-BE49-F238E27FC236}">
                      <a16:creationId xmlns:a16="http://schemas.microsoft.com/office/drawing/2014/main" id="{F3279216-FE86-623B-B89D-17E222654BB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0" name="Oval 269">
                  <a:extLst>
                    <a:ext uri="{FF2B5EF4-FFF2-40B4-BE49-F238E27FC236}">
                      <a16:creationId xmlns:a16="http://schemas.microsoft.com/office/drawing/2014/main" id="{F404B544-AD0F-2A08-21F1-5C2468E969E4}"/>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1" name="Oval 270">
                  <a:extLst>
                    <a:ext uri="{FF2B5EF4-FFF2-40B4-BE49-F238E27FC236}">
                      <a16:creationId xmlns:a16="http://schemas.microsoft.com/office/drawing/2014/main" id="{1E9A22C3-60DD-6B90-786E-6E313A514692}"/>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2" name="Oval 271">
                  <a:extLst>
                    <a:ext uri="{FF2B5EF4-FFF2-40B4-BE49-F238E27FC236}">
                      <a16:creationId xmlns:a16="http://schemas.microsoft.com/office/drawing/2014/main" id="{8A55AABC-BAB1-377D-8385-3A8ACF564A6C}"/>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3" name="Oval 272">
                  <a:extLst>
                    <a:ext uri="{FF2B5EF4-FFF2-40B4-BE49-F238E27FC236}">
                      <a16:creationId xmlns:a16="http://schemas.microsoft.com/office/drawing/2014/main" id="{84933FF5-3093-09E7-1C9F-9109EB51407D}"/>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59" name="Grup 258">
                <a:extLst>
                  <a:ext uri="{FF2B5EF4-FFF2-40B4-BE49-F238E27FC236}">
                    <a16:creationId xmlns:a16="http://schemas.microsoft.com/office/drawing/2014/main" id="{747223C0-8352-72B3-492C-A49A867835DD}"/>
                  </a:ext>
                </a:extLst>
              </p:cNvPr>
              <p:cNvGrpSpPr/>
              <p:nvPr/>
            </p:nvGrpSpPr>
            <p:grpSpPr>
              <a:xfrm>
                <a:off x="6885303" y="674825"/>
                <a:ext cx="537830" cy="927985"/>
                <a:chOff x="6347475" y="678343"/>
                <a:chExt cx="537830" cy="927985"/>
              </a:xfrm>
              <a:grpFill/>
            </p:grpSpPr>
            <p:sp>
              <p:nvSpPr>
                <p:cNvPr id="260" name="Oval 259">
                  <a:extLst>
                    <a:ext uri="{FF2B5EF4-FFF2-40B4-BE49-F238E27FC236}">
                      <a16:creationId xmlns:a16="http://schemas.microsoft.com/office/drawing/2014/main" id="{F1DD886C-A79D-88E8-15FF-C7A3BBD1CC90}"/>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1" name="Oval 260">
                  <a:extLst>
                    <a:ext uri="{FF2B5EF4-FFF2-40B4-BE49-F238E27FC236}">
                      <a16:creationId xmlns:a16="http://schemas.microsoft.com/office/drawing/2014/main" id="{F15A96F6-363A-631E-B657-CC806C42FF02}"/>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2" name="Oval 261">
                  <a:extLst>
                    <a:ext uri="{FF2B5EF4-FFF2-40B4-BE49-F238E27FC236}">
                      <a16:creationId xmlns:a16="http://schemas.microsoft.com/office/drawing/2014/main" id="{60F77A23-ED29-66C6-0EC3-5756330CAB08}"/>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3" name="Oval 262">
                  <a:extLst>
                    <a:ext uri="{FF2B5EF4-FFF2-40B4-BE49-F238E27FC236}">
                      <a16:creationId xmlns:a16="http://schemas.microsoft.com/office/drawing/2014/main" id="{CD4B7CAC-251C-C9B9-1FD6-1A54F307B9FB}"/>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4" name="Oval 263">
                  <a:extLst>
                    <a:ext uri="{FF2B5EF4-FFF2-40B4-BE49-F238E27FC236}">
                      <a16:creationId xmlns:a16="http://schemas.microsoft.com/office/drawing/2014/main" id="{A2029643-4805-D4C0-175D-1CF1B95E2349}"/>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5" name="Oval 264">
                  <a:extLst>
                    <a:ext uri="{FF2B5EF4-FFF2-40B4-BE49-F238E27FC236}">
                      <a16:creationId xmlns:a16="http://schemas.microsoft.com/office/drawing/2014/main" id="{7B610005-825E-9D6C-62B0-4B17E83FB2B0}"/>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6" name="Oval 265">
                  <a:extLst>
                    <a:ext uri="{FF2B5EF4-FFF2-40B4-BE49-F238E27FC236}">
                      <a16:creationId xmlns:a16="http://schemas.microsoft.com/office/drawing/2014/main" id="{67D257AA-52EC-28F9-3C7F-AAF81239BA6A}"/>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sp>
        <p:nvSpPr>
          <p:cNvPr id="2" name="Title 1">
            <a:extLst>
              <a:ext uri="{FF2B5EF4-FFF2-40B4-BE49-F238E27FC236}">
                <a16:creationId xmlns:a16="http://schemas.microsoft.com/office/drawing/2014/main" id="{4E3E4C87-3C80-42D7-0C5C-E97AFCC5E19A}"/>
              </a:ext>
            </a:extLst>
          </p:cNvPr>
          <p:cNvSpPr txBox="1">
            <a:spLocks/>
          </p:cNvSpPr>
          <p:nvPr/>
        </p:nvSpPr>
        <p:spPr>
          <a:xfrm>
            <a:off x="10706898" y="431850"/>
            <a:ext cx="1527944" cy="860394"/>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1200"/>
              </a:spcBef>
            </a:pPr>
            <a:r>
              <a:rPr lang="en-US" sz="900" b="1" i="1" dirty="0">
                <a:solidFill>
                  <a:schemeClr val="bg1"/>
                </a:solidFill>
                <a:latin typeface="Poppins" panose="00000500000000000000" pitchFamily="2" charset="0"/>
                <a:cs typeface="Poppins" panose="00000500000000000000" pitchFamily="2" charset="0"/>
              </a:rPr>
              <a:t>Source</a:t>
            </a:r>
            <a:r>
              <a:rPr lang="en-US" sz="800" b="1" i="1" dirty="0">
                <a:solidFill>
                  <a:schemeClr val="bg1"/>
                </a:solidFill>
                <a:latin typeface="Poppins" panose="00000500000000000000" pitchFamily="2" charset="0"/>
                <a:cs typeface="Poppins" panose="00000500000000000000" pitchFamily="2" charset="0"/>
              </a:rPr>
              <a:t> </a:t>
            </a:r>
            <a:r>
              <a:rPr lang="en-US" sz="800" b="1" i="1" dirty="0" err="1">
                <a:solidFill>
                  <a:schemeClr val="bg1"/>
                </a:solidFill>
                <a:latin typeface="Poppins" panose="00000500000000000000" pitchFamily="2" charset="0"/>
                <a:cs typeface="Poppins" panose="00000500000000000000" pitchFamily="2" charset="0"/>
              </a:rPr>
              <a:t>gambar</a:t>
            </a:r>
            <a:r>
              <a:rPr lang="en-US" sz="800" b="1" i="1" dirty="0">
                <a:solidFill>
                  <a:schemeClr val="bg1"/>
                </a:solidFill>
                <a:latin typeface="Poppins" panose="00000500000000000000" pitchFamily="2" charset="0"/>
                <a:cs typeface="Poppins" panose="00000500000000000000" pitchFamily="2" charset="0"/>
              </a:rPr>
              <a:t> :</a:t>
            </a:r>
          </a:p>
          <a:p>
            <a:pPr algn="l">
              <a:lnSpc>
                <a:spcPct val="100000"/>
              </a:lnSpc>
              <a:spcBef>
                <a:spcPts val="1200"/>
              </a:spcBef>
            </a:pPr>
            <a:r>
              <a:rPr lang="en-US" sz="800" b="1" i="1" dirty="0">
                <a:solidFill>
                  <a:schemeClr val="bg1"/>
                </a:solidFill>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https://efishery.com</a:t>
            </a:r>
            <a:endParaRPr lang="en-US" sz="800" b="1" i="1" dirty="0">
              <a:solidFill>
                <a:schemeClr val="bg1"/>
              </a:solidFill>
              <a:latin typeface="Poppins" panose="00000500000000000000" pitchFamily="2" charset="0"/>
              <a:cs typeface="Poppins" panose="00000500000000000000" pitchFamily="2" charset="0"/>
            </a:endParaRPr>
          </a:p>
          <a:p>
            <a:pPr algn="l">
              <a:lnSpc>
                <a:spcPct val="100000"/>
              </a:lnSpc>
              <a:spcBef>
                <a:spcPts val="1200"/>
              </a:spcBef>
            </a:pPr>
            <a:r>
              <a:rPr lang="en-US" sz="800" b="1" i="1" dirty="0">
                <a:solidFill>
                  <a:schemeClr val="bg1"/>
                </a:solidFill>
                <a:latin typeface="Poppins" panose="00000500000000000000" pitchFamily="2" charset="0"/>
                <a:cs typeface="Poppins" panose="00000500000000000000" pitchFamily="2" charset="0"/>
              </a:rPr>
              <a:t>https://www.freepik.com</a:t>
            </a:r>
            <a:endParaRPr lang="en-US" sz="900" b="1" i="1"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595224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 name="Gambar 35" descr="Sebuah gambar berisi invertebrata, cacing&#10;&#10;Deskripsi dibuat secara otomatis">
            <a:extLst>
              <a:ext uri="{FF2B5EF4-FFF2-40B4-BE49-F238E27FC236}">
                <a16:creationId xmlns:a16="http://schemas.microsoft.com/office/drawing/2014/main" id="{43230891-3C3B-A541-A58B-6B1B62D8F254}"/>
              </a:ext>
            </a:extLst>
          </p:cNvPr>
          <p:cNvPicPr>
            <a:picLocks noChangeAspect="1"/>
          </p:cNvPicPr>
          <p:nvPr/>
        </p:nvPicPr>
        <p:blipFill>
          <a:blip r:embed="rId2">
            <a:alphaModFix amt="30000"/>
            <a:extLst>
              <a:ext uri="{BEBA8EAE-BF5A-486C-A8C5-ECC9F3942E4B}">
                <a14:imgProps xmlns:a14="http://schemas.microsoft.com/office/drawing/2010/main">
                  <a14:imgLayer r:embed="rId3">
                    <a14:imgEffect>
                      <a14:brightnessContrast bright="-29000"/>
                    </a14:imgEffect>
                  </a14:imgLayer>
                </a14:imgProps>
              </a:ext>
              <a:ext uri="{28A0092B-C50C-407E-A947-70E740481C1C}">
                <a14:useLocalDpi xmlns:a14="http://schemas.microsoft.com/office/drawing/2010/main" val="0"/>
              </a:ext>
            </a:extLst>
          </a:blip>
          <a:stretch>
            <a:fillRect/>
          </a:stretch>
        </p:blipFill>
        <p:spPr>
          <a:xfrm>
            <a:off x="-2953158" y="3366705"/>
            <a:ext cx="5119433" cy="3936844"/>
          </a:xfrm>
          <a:prstGeom prst="rect">
            <a:avLst/>
          </a:prstGeom>
          <a:effectLst>
            <a:outerShdw blurRad="50800" dist="50800" dir="5400000" algn="ctr" rotWithShape="0">
              <a:srgbClr val="000000"/>
            </a:outerShdw>
          </a:effectLst>
        </p:spPr>
      </p:pic>
      <p:pic>
        <p:nvPicPr>
          <p:cNvPr id="37" name="Gambar 36" descr="Sebuah gambar berisi invertebrata, cacing&#10;&#10;Deskripsi dibuat secara otomatis">
            <a:extLst>
              <a:ext uri="{FF2B5EF4-FFF2-40B4-BE49-F238E27FC236}">
                <a16:creationId xmlns:a16="http://schemas.microsoft.com/office/drawing/2014/main" id="{543D4672-D0EE-8486-F85F-3ABB73047A34}"/>
              </a:ext>
            </a:extLst>
          </p:cNvPr>
          <p:cNvPicPr>
            <a:picLocks noChangeAspect="1"/>
          </p:cNvPicPr>
          <p:nvPr/>
        </p:nvPicPr>
        <p:blipFill>
          <a:blip r:embed="rId2">
            <a:alphaModFix amt="30000"/>
            <a:extLst>
              <a:ext uri="{BEBA8EAE-BF5A-486C-A8C5-ECC9F3942E4B}">
                <a14:imgProps xmlns:a14="http://schemas.microsoft.com/office/drawing/2010/main">
                  <a14:imgLayer r:embed="rId3">
                    <a14:imgEffect>
                      <a14:brightnessContrast bright="-29000"/>
                    </a14:imgEffect>
                  </a14:imgLayer>
                </a14:imgProps>
              </a:ext>
              <a:ext uri="{28A0092B-C50C-407E-A947-70E740481C1C}">
                <a14:useLocalDpi xmlns:a14="http://schemas.microsoft.com/office/drawing/2010/main" val="0"/>
              </a:ext>
            </a:extLst>
          </a:blip>
          <a:stretch>
            <a:fillRect/>
          </a:stretch>
        </p:blipFill>
        <p:spPr>
          <a:xfrm>
            <a:off x="4689915" y="-445550"/>
            <a:ext cx="7703442" cy="5923947"/>
          </a:xfrm>
          <a:prstGeom prst="rect">
            <a:avLst/>
          </a:prstGeom>
          <a:effectLst>
            <a:outerShdw blurRad="50800" dist="50800" dir="5400000" algn="ctr" rotWithShape="0">
              <a:srgbClr val="000000"/>
            </a:outerShdw>
          </a:effectLst>
        </p:spPr>
      </p:pic>
      <p:pic>
        <p:nvPicPr>
          <p:cNvPr id="33" name="Gambar 32" descr="Sebuah gambar berisi hitam, kegelapan, hitam dan putih, monokrom&#10;&#10;Deskripsi dibuat secara otomatis">
            <a:extLst>
              <a:ext uri="{FF2B5EF4-FFF2-40B4-BE49-F238E27FC236}">
                <a16:creationId xmlns:a16="http://schemas.microsoft.com/office/drawing/2014/main" id="{72F59628-3D34-A5CA-65EB-3F0FC9DA2B48}"/>
              </a:ext>
            </a:extLst>
          </p:cNvPr>
          <p:cNvPicPr>
            <a:picLocks noChangeAspect="1"/>
          </p:cNvPicPr>
          <p:nvPr/>
        </p:nvPicPr>
        <p:blipFill>
          <a:blip r:embed="rId4">
            <a:alphaModFix amt="3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453145">
            <a:off x="-1781961" y="388190"/>
            <a:ext cx="4567258" cy="4567258"/>
          </a:xfrm>
          <a:prstGeom prst="rect">
            <a:avLst/>
          </a:prstGeom>
        </p:spPr>
      </p:pic>
      <p:pic>
        <p:nvPicPr>
          <p:cNvPr id="34" name="Gambar 33" descr="Sebuah gambar berisi hitam, kegelapan, hitam dan putih, monokrom&#10;&#10;Deskripsi dibuat secara otomatis">
            <a:extLst>
              <a:ext uri="{FF2B5EF4-FFF2-40B4-BE49-F238E27FC236}">
                <a16:creationId xmlns:a16="http://schemas.microsoft.com/office/drawing/2014/main" id="{8107B3F0-5BA2-88BB-2EFB-91F7981B7A25}"/>
              </a:ext>
            </a:extLst>
          </p:cNvPr>
          <p:cNvPicPr>
            <a:picLocks noChangeAspect="1"/>
          </p:cNvPicPr>
          <p:nvPr/>
        </p:nvPicPr>
        <p:blipFill>
          <a:blip r:embed="rId4">
            <a:alphaModFix amt="3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9024841">
            <a:off x="7432552" y="4256038"/>
            <a:ext cx="6858000" cy="6858000"/>
          </a:xfrm>
          <a:prstGeom prst="rect">
            <a:avLst/>
          </a:prstGeom>
        </p:spPr>
      </p:pic>
      <p:sp>
        <p:nvSpPr>
          <p:cNvPr id="5" name="Title 1">
            <a:extLst>
              <a:ext uri="{FF2B5EF4-FFF2-40B4-BE49-F238E27FC236}">
                <a16:creationId xmlns:a16="http://schemas.microsoft.com/office/drawing/2014/main" id="{5A750A5C-4C29-56EE-8AE4-8DC36B87792E}"/>
              </a:ext>
            </a:extLst>
          </p:cNvPr>
          <p:cNvSpPr txBox="1">
            <a:spLocks/>
          </p:cNvSpPr>
          <p:nvPr/>
        </p:nvSpPr>
        <p:spPr>
          <a:xfrm>
            <a:off x="715341" y="7242027"/>
            <a:ext cx="10151717"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3200" b="1" i="1" dirty="0">
                <a:latin typeface="Poppins" panose="00000500000000000000" pitchFamily="2" charset="0"/>
                <a:cs typeface="Poppins" panose="00000500000000000000" pitchFamily="2" charset="0"/>
              </a:rPr>
              <a:t>Video </a:t>
            </a:r>
            <a:r>
              <a:rPr lang="en-US" sz="3200" b="1" i="1" dirty="0" err="1">
                <a:solidFill>
                  <a:srgbClr val="145DA0"/>
                </a:solidFill>
                <a:latin typeface="Poppins" panose="00000500000000000000" pitchFamily="2" charset="0"/>
                <a:cs typeface="Poppins" panose="00000500000000000000" pitchFamily="2" charset="0"/>
              </a:rPr>
              <a:t>Demonstrasi</a:t>
            </a:r>
            <a:endParaRPr lang="en-ID" sz="3200" b="1" i="1" dirty="0">
              <a:solidFill>
                <a:srgbClr val="145DA0"/>
              </a:solidFill>
              <a:latin typeface="Poppins" panose="00000500000000000000" pitchFamily="2" charset="0"/>
              <a:cs typeface="Poppins" panose="00000500000000000000" pitchFamily="2" charset="0"/>
            </a:endParaRPr>
          </a:p>
        </p:txBody>
      </p:sp>
      <p:sp>
        <p:nvSpPr>
          <p:cNvPr id="6" name="Persegi Panjang: Sudut Lengkung 5">
            <a:extLst>
              <a:ext uri="{FF2B5EF4-FFF2-40B4-BE49-F238E27FC236}">
                <a16:creationId xmlns:a16="http://schemas.microsoft.com/office/drawing/2014/main" id="{02786BB7-174A-E394-72F9-E4311AEC7D95}"/>
              </a:ext>
            </a:extLst>
          </p:cNvPr>
          <p:cNvSpPr/>
          <p:nvPr/>
        </p:nvSpPr>
        <p:spPr>
          <a:xfrm>
            <a:off x="1172633" y="2333625"/>
            <a:ext cx="9844464" cy="2190750"/>
          </a:xfrm>
          <a:prstGeom prst="roundRect">
            <a:avLst>
              <a:gd name="adj" fmla="val 2738"/>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Bagan alur: Konektor 26">
            <a:extLst>
              <a:ext uri="{FF2B5EF4-FFF2-40B4-BE49-F238E27FC236}">
                <a16:creationId xmlns:a16="http://schemas.microsoft.com/office/drawing/2014/main" id="{0F771AD5-ABC9-7896-7361-45BECE9A7835}"/>
              </a:ext>
            </a:extLst>
          </p:cNvPr>
          <p:cNvSpPr/>
          <p:nvPr/>
        </p:nvSpPr>
        <p:spPr>
          <a:xfrm>
            <a:off x="1384570" y="2574769"/>
            <a:ext cx="304800" cy="304800"/>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Bagan alur: Konektor 27">
            <a:extLst>
              <a:ext uri="{FF2B5EF4-FFF2-40B4-BE49-F238E27FC236}">
                <a16:creationId xmlns:a16="http://schemas.microsoft.com/office/drawing/2014/main" id="{805EF350-A69A-D9E4-FFBA-8CC39F718ABD}"/>
              </a:ext>
            </a:extLst>
          </p:cNvPr>
          <p:cNvSpPr/>
          <p:nvPr/>
        </p:nvSpPr>
        <p:spPr>
          <a:xfrm>
            <a:off x="2238010" y="2574769"/>
            <a:ext cx="304800" cy="304800"/>
          </a:xfrm>
          <a:prstGeom prst="flowChartConnector">
            <a:avLst/>
          </a:prstGeom>
          <a:solidFill>
            <a:srgbClr val="C8E1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Bagan alur: Konektor 28">
            <a:extLst>
              <a:ext uri="{FF2B5EF4-FFF2-40B4-BE49-F238E27FC236}">
                <a16:creationId xmlns:a16="http://schemas.microsoft.com/office/drawing/2014/main" id="{59471902-4EF3-10A0-1CE9-127FE168CE2C}"/>
              </a:ext>
            </a:extLst>
          </p:cNvPr>
          <p:cNvSpPr/>
          <p:nvPr/>
        </p:nvSpPr>
        <p:spPr>
          <a:xfrm>
            <a:off x="1811290" y="2574769"/>
            <a:ext cx="304800" cy="3048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rup 6">
            <a:extLst>
              <a:ext uri="{FF2B5EF4-FFF2-40B4-BE49-F238E27FC236}">
                <a16:creationId xmlns:a16="http://schemas.microsoft.com/office/drawing/2014/main" id="{08B1CAFD-0125-3092-8EAA-BACF8ABF66D0}"/>
              </a:ext>
            </a:extLst>
          </p:cNvPr>
          <p:cNvGrpSpPr/>
          <p:nvPr/>
        </p:nvGrpSpPr>
        <p:grpSpPr>
          <a:xfrm>
            <a:off x="4879206" y="2509462"/>
            <a:ext cx="2431318" cy="492563"/>
            <a:chOff x="4476067" y="413510"/>
            <a:chExt cx="2805807" cy="568431"/>
          </a:xfrm>
        </p:grpSpPr>
        <p:sp>
          <p:nvSpPr>
            <p:cNvPr id="26" name="Title 1">
              <a:extLst>
                <a:ext uri="{FF2B5EF4-FFF2-40B4-BE49-F238E27FC236}">
                  <a16:creationId xmlns:a16="http://schemas.microsoft.com/office/drawing/2014/main" id="{64A6D187-2ADD-3668-273A-8F83348D4EE1}"/>
                </a:ext>
              </a:extLst>
            </p:cNvPr>
            <p:cNvSpPr txBox="1">
              <a:spLocks/>
            </p:cNvSpPr>
            <p:nvPr/>
          </p:nvSpPr>
          <p:spPr>
            <a:xfrm>
              <a:off x="4851478" y="488474"/>
              <a:ext cx="2430396" cy="493467"/>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1400" b="1" i="1" dirty="0">
                  <a:solidFill>
                    <a:schemeClr val="bg1"/>
                  </a:solidFill>
                  <a:latin typeface="Poppins" panose="00000500000000000000" pitchFamily="2" charset="0"/>
                  <a:cs typeface="Poppins" panose="00000500000000000000" pitchFamily="2" charset="0"/>
                </a:rPr>
                <a:t>Video </a:t>
              </a:r>
              <a:r>
                <a:rPr lang="en-US" sz="1400" b="1" i="1" dirty="0" err="1">
                  <a:solidFill>
                    <a:schemeClr val="bg1"/>
                  </a:solidFill>
                  <a:latin typeface="Poppins" panose="00000500000000000000" pitchFamily="2" charset="0"/>
                  <a:cs typeface="Poppins" panose="00000500000000000000" pitchFamily="2" charset="0"/>
                </a:rPr>
                <a:t>Demonstrasi</a:t>
              </a:r>
              <a:endParaRPr lang="en-ID" sz="1400" b="1" i="1" dirty="0">
                <a:solidFill>
                  <a:schemeClr val="bg1"/>
                </a:solidFill>
                <a:latin typeface="Poppins" panose="00000500000000000000" pitchFamily="2" charset="0"/>
                <a:cs typeface="Poppins" panose="00000500000000000000" pitchFamily="2" charset="0"/>
              </a:endParaRPr>
            </a:p>
          </p:txBody>
        </p:sp>
        <p:pic>
          <p:nvPicPr>
            <p:cNvPr id="3" name="Gambar 2" descr="Sebuah gambar berisi Grafis, simbol, logo, putih&#10;&#10;Deskripsi dibuat secara otomatis">
              <a:extLst>
                <a:ext uri="{FF2B5EF4-FFF2-40B4-BE49-F238E27FC236}">
                  <a16:creationId xmlns:a16="http://schemas.microsoft.com/office/drawing/2014/main" id="{EEDF6F59-20F3-4DDF-1322-0A475101A1CC}"/>
                </a:ext>
              </a:extLst>
            </p:cNvPr>
            <p:cNvPicPr>
              <a:picLocks noChangeAspect="1"/>
            </p:cNvPicPr>
            <p:nvPr/>
          </p:nvPicPr>
          <p:blipFill>
            <a:blip r:embed="rId6">
              <a:extLst>
                <a:ext uri="{BEBA8EAE-BF5A-486C-A8C5-ECC9F3942E4B}">
                  <a14:imgProps xmlns:a14="http://schemas.microsoft.com/office/drawing/2010/main">
                    <a14:imgLayer r:embed="rId7">
                      <a14:imgEffect>
                        <a14:saturation sat="72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76067" y="413510"/>
              <a:ext cx="493467" cy="493467"/>
            </a:xfrm>
            <a:prstGeom prst="rect">
              <a:avLst/>
            </a:prstGeom>
          </p:spPr>
        </p:pic>
      </p:grpSp>
      <p:sp>
        <p:nvSpPr>
          <p:cNvPr id="4" name="Persegi Panjang: Sudut Lengkung 5">
            <a:extLst>
              <a:ext uri="{FF2B5EF4-FFF2-40B4-BE49-F238E27FC236}">
                <a16:creationId xmlns:a16="http://schemas.microsoft.com/office/drawing/2014/main" id="{3264624C-AAE3-8AEB-CCD2-F272F40E0591}"/>
              </a:ext>
            </a:extLst>
          </p:cNvPr>
          <p:cNvSpPr/>
          <p:nvPr/>
        </p:nvSpPr>
        <p:spPr>
          <a:xfrm>
            <a:off x="1439129" y="3122601"/>
            <a:ext cx="9311472" cy="1135074"/>
          </a:xfrm>
          <a:prstGeom prst="roundRect">
            <a:avLst>
              <a:gd name="adj" fmla="val 273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dirty="0">
                <a:solidFill>
                  <a:srgbClr val="00B0F0"/>
                </a:solidFill>
                <a:hlinkClick r:id="rId8">
                  <a:extLst>
                    <a:ext uri="{A12FA001-AC4F-418D-AE19-62706E023703}">
                      <ahyp:hlinkClr xmlns:ahyp="http://schemas.microsoft.com/office/drawing/2018/hyperlinkcolor" val="tx"/>
                    </a:ext>
                  </a:extLst>
                </a:hlinkClick>
              </a:rPr>
              <a:t>https://drive.google.com/file/d/1hZkiQSh5fBas3Z_hB1IH1Q4Ej24v29Kq/view?usp=sharing</a:t>
            </a:r>
            <a:endParaRPr lang="id-ID" dirty="0">
              <a:solidFill>
                <a:srgbClr val="00B0F0"/>
              </a:solidFill>
            </a:endParaRPr>
          </a:p>
        </p:txBody>
      </p:sp>
    </p:spTree>
    <p:extLst>
      <p:ext uri="{BB962C8B-B14F-4D97-AF65-F5344CB8AC3E}">
        <p14:creationId xmlns:p14="http://schemas.microsoft.com/office/powerpoint/2010/main" val="141929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D7F2BD-07AA-D4B8-A273-58A6E497E858}"/>
              </a:ext>
            </a:extLst>
          </p:cNvPr>
          <p:cNvSpPr txBox="1">
            <a:spLocks/>
          </p:cNvSpPr>
          <p:nvPr/>
        </p:nvSpPr>
        <p:spPr>
          <a:xfrm>
            <a:off x="1036982" y="1860237"/>
            <a:ext cx="7632699" cy="564542"/>
          </a:xfrm>
          <a:prstGeom prst="rect">
            <a:avLst/>
          </a:prstGeom>
        </p:spPr>
        <p:txBody>
          <a:bodyPr vert="horz" lIns="91440" tIns="45721" rIns="91440" bIns="4572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spcBef>
                <a:spcPts val="1200"/>
              </a:spcBef>
            </a:pPr>
            <a:endParaRPr lang="en-ID" sz="5401" b="1" dirty="0">
              <a:latin typeface="Poppins" panose="00000500000000000000" pitchFamily="2" charset="0"/>
              <a:cs typeface="Poppins" panose="00000500000000000000" pitchFamily="2" charset="0"/>
            </a:endParaRPr>
          </a:p>
        </p:txBody>
      </p:sp>
      <p:sp>
        <p:nvSpPr>
          <p:cNvPr id="9" name="Title 1">
            <a:extLst>
              <a:ext uri="{FF2B5EF4-FFF2-40B4-BE49-F238E27FC236}">
                <a16:creationId xmlns:a16="http://schemas.microsoft.com/office/drawing/2014/main" id="{BE532038-F0B0-7CD4-5F9C-E39A2F6332A1}"/>
              </a:ext>
            </a:extLst>
          </p:cNvPr>
          <p:cNvSpPr>
            <a:spLocks noGrp="1"/>
          </p:cNvSpPr>
          <p:nvPr>
            <p:ph type="title"/>
          </p:nvPr>
        </p:nvSpPr>
        <p:spPr>
          <a:xfrm>
            <a:off x="1036982" y="2093902"/>
            <a:ext cx="10118035" cy="3845417"/>
          </a:xfrm>
        </p:spPr>
        <p:txBody>
          <a:bodyPr anchor="t">
            <a:noAutofit/>
          </a:bodyPr>
          <a:lstStyle/>
          <a:p>
            <a:pPr algn="just">
              <a:lnSpc>
                <a:spcPts val="3400"/>
              </a:lnSpc>
              <a:spcBef>
                <a:spcPts val="1200"/>
              </a:spcBef>
            </a:pPr>
            <a:r>
              <a:rPr lang="sv-SE" sz="2400" dirty="0">
                <a:latin typeface="Poppins" panose="00000500000000000000" pitchFamily="2" charset="0"/>
                <a:cs typeface="Poppins" panose="00000500000000000000" pitchFamily="2" charset="0"/>
              </a:rPr>
              <a:t>	Tempat Pakan Ternak (Ikan) Otomatis Berbasis </a:t>
            </a:r>
            <a:r>
              <a:rPr lang="sv-SE" sz="2400" i="1" dirty="0">
                <a:latin typeface="Poppins" panose="00000500000000000000" pitchFamily="2" charset="0"/>
                <a:cs typeface="Poppins" panose="00000500000000000000" pitchFamily="2" charset="0"/>
              </a:rPr>
              <a:t>IoT </a:t>
            </a:r>
            <a:r>
              <a:rPr lang="sv-SE" sz="2400" dirty="0">
                <a:latin typeface="Poppins" panose="00000500000000000000" pitchFamily="2" charset="0"/>
                <a:cs typeface="Poppins" panose="00000500000000000000" pitchFamily="2" charset="0"/>
              </a:rPr>
              <a:t>merupakan solusi inovatif untuk meningkatkan efisiensi dan produktivitas dalam budidaya ikan. Dengan adanya sistem otomatis, pemilik budidaya ikan dapat mengontrol pemberian pakan secara terjadwal dan akurat. Teknologi </a:t>
            </a:r>
            <a:r>
              <a:rPr lang="sv-SE" sz="2400" i="1" dirty="0">
                <a:latin typeface="Poppins" panose="00000500000000000000" pitchFamily="2" charset="0"/>
                <a:cs typeface="Poppins" panose="00000500000000000000" pitchFamily="2" charset="0"/>
              </a:rPr>
              <a:t>IoT </a:t>
            </a:r>
            <a:r>
              <a:rPr lang="sv-SE" sz="2400" dirty="0">
                <a:latin typeface="Poppins" panose="00000500000000000000" pitchFamily="2" charset="0"/>
                <a:cs typeface="Poppins" panose="00000500000000000000" pitchFamily="2" charset="0"/>
              </a:rPr>
              <a:t>memungkinkan pemantauan dan pengendalian jarak jauh, sehingga memudahkan pengelolaan dan pemeliharaan budidaya ikan.</a:t>
            </a:r>
            <a:endParaRPr lang="en-ID" sz="2400" dirty="0">
              <a:latin typeface="Poppins" panose="00000500000000000000" pitchFamily="2" charset="0"/>
              <a:cs typeface="Poppins" panose="00000500000000000000" pitchFamily="2" charset="0"/>
            </a:endParaRPr>
          </a:p>
        </p:txBody>
      </p:sp>
      <p:sp>
        <p:nvSpPr>
          <p:cNvPr id="7" name="Title 1">
            <a:extLst>
              <a:ext uri="{FF2B5EF4-FFF2-40B4-BE49-F238E27FC236}">
                <a16:creationId xmlns:a16="http://schemas.microsoft.com/office/drawing/2014/main" id="{A1B1A77F-ED41-5888-49CD-0B4DB365667B}"/>
              </a:ext>
            </a:extLst>
          </p:cNvPr>
          <p:cNvSpPr txBox="1">
            <a:spLocks/>
          </p:cNvSpPr>
          <p:nvPr/>
        </p:nvSpPr>
        <p:spPr>
          <a:xfrm>
            <a:off x="1036982" y="913903"/>
            <a:ext cx="10151717"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3200" b="1" i="1" dirty="0">
                <a:latin typeface="Poppins" panose="00000500000000000000" pitchFamily="2" charset="0"/>
                <a:cs typeface="Poppins" panose="00000500000000000000" pitchFamily="2" charset="0"/>
              </a:rPr>
              <a:t>Kesimpulan</a:t>
            </a:r>
            <a:endParaRPr lang="en-ID" sz="3200" b="1" i="1" dirty="0">
              <a:solidFill>
                <a:schemeClr val="accent2"/>
              </a:solidFill>
              <a:latin typeface="Poppins" panose="00000500000000000000" pitchFamily="2" charset="0"/>
              <a:cs typeface="Poppins" panose="00000500000000000000" pitchFamily="2" charset="0"/>
            </a:endParaRPr>
          </a:p>
        </p:txBody>
      </p:sp>
      <p:cxnSp>
        <p:nvCxnSpPr>
          <p:cNvPr id="10" name="Konektor Lurus 9">
            <a:extLst>
              <a:ext uri="{FF2B5EF4-FFF2-40B4-BE49-F238E27FC236}">
                <a16:creationId xmlns:a16="http://schemas.microsoft.com/office/drawing/2014/main" id="{41A7B353-A3A6-E644-9C70-36BBD1B96AF7}"/>
              </a:ext>
            </a:extLst>
          </p:cNvPr>
          <p:cNvCxnSpPr>
            <a:cxnSpLocks/>
          </p:cNvCxnSpPr>
          <p:nvPr/>
        </p:nvCxnSpPr>
        <p:spPr>
          <a:xfrm>
            <a:off x="1036982" y="1650743"/>
            <a:ext cx="10151717" cy="0"/>
          </a:xfrm>
          <a:prstGeom prst="line">
            <a:avLst/>
          </a:prstGeom>
          <a:ln>
            <a:solidFill>
              <a:srgbClr val="145DA0"/>
            </a:solidFill>
          </a:ln>
        </p:spPr>
        <p:style>
          <a:lnRef idx="1">
            <a:schemeClr val="accent1"/>
          </a:lnRef>
          <a:fillRef idx="0">
            <a:schemeClr val="accent1"/>
          </a:fillRef>
          <a:effectRef idx="0">
            <a:schemeClr val="accent1"/>
          </a:effectRef>
          <a:fontRef idx="minor">
            <a:schemeClr val="tx1"/>
          </a:fontRef>
        </p:style>
      </p:cxnSp>
      <p:sp>
        <p:nvSpPr>
          <p:cNvPr id="11" name="Lingkaran: Berongga 10">
            <a:extLst>
              <a:ext uri="{FF2B5EF4-FFF2-40B4-BE49-F238E27FC236}">
                <a16:creationId xmlns:a16="http://schemas.microsoft.com/office/drawing/2014/main" id="{6BFBE4EB-11E2-5D66-F489-AB3E8334671B}"/>
              </a:ext>
            </a:extLst>
          </p:cNvPr>
          <p:cNvSpPr/>
          <p:nvPr/>
        </p:nvSpPr>
        <p:spPr>
          <a:xfrm>
            <a:off x="10689771" y="-1502229"/>
            <a:ext cx="3004459" cy="3004459"/>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2" name="Oval 11">
            <a:extLst>
              <a:ext uri="{FF2B5EF4-FFF2-40B4-BE49-F238E27FC236}">
                <a16:creationId xmlns:a16="http://schemas.microsoft.com/office/drawing/2014/main" id="{E15D030F-5279-773E-C792-54EB687F1DB4}"/>
              </a:ext>
            </a:extLst>
          </p:cNvPr>
          <p:cNvSpPr/>
          <p:nvPr/>
        </p:nvSpPr>
        <p:spPr>
          <a:xfrm>
            <a:off x="10523843" y="6226826"/>
            <a:ext cx="1262347" cy="126234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 name="Lingkaran: Berongga 12">
            <a:extLst>
              <a:ext uri="{FF2B5EF4-FFF2-40B4-BE49-F238E27FC236}">
                <a16:creationId xmlns:a16="http://schemas.microsoft.com/office/drawing/2014/main" id="{26BDAD7E-CDB8-F3E7-B8DA-20982098BB08}"/>
              </a:ext>
            </a:extLst>
          </p:cNvPr>
          <p:cNvSpPr/>
          <p:nvPr/>
        </p:nvSpPr>
        <p:spPr>
          <a:xfrm>
            <a:off x="-986972" y="5871028"/>
            <a:ext cx="1973943" cy="1973943"/>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nvGrpSpPr>
          <p:cNvPr id="14" name="Grup 13">
            <a:extLst>
              <a:ext uri="{FF2B5EF4-FFF2-40B4-BE49-F238E27FC236}">
                <a16:creationId xmlns:a16="http://schemas.microsoft.com/office/drawing/2014/main" id="{C3FDD656-C617-416A-AC67-9C9A562A242F}"/>
              </a:ext>
            </a:extLst>
          </p:cNvPr>
          <p:cNvGrpSpPr/>
          <p:nvPr/>
        </p:nvGrpSpPr>
        <p:grpSpPr>
          <a:xfrm>
            <a:off x="614469" y="683447"/>
            <a:ext cx="745003" cy="251420"/>
            <a:chOff x="5961237" y="621050"/>
            <a:chExt cx="2765608" cy="933324"/>
          </a:xfrm>
        </p:grpSpPr>
        <p:sp>
          <p:nvSpPr>
            <p:cNvPr id="15" name="Lingkaran: Berongga 14">
              <a:extLst>
                <a:ext uri="{FF2B5EF4-FFF2-40B4-BE49-F238E27FC236}">
                  <a16:creationId xmlns:a16="http://schemas.microsoft.com/office/drawing/2014/main" id="{C6FB49CA-4CFF-19A2-D775-B2C3C099551B}"/>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6" name="Lingkaran: Berongga 15">
              <a:extLst>
                <a:ext uri="{FF2B5EF4-FFF2-40B4-BE49-F238E27FC236}">
                  <a16:creationId xmlns:a16="http://schemas.microsoft.com/office/drawing/2014/main" id="{9AF00BDC-0446-D182-65D1-9A24A4E33A7D}"/>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7" name="Lingkaran: Berongga 16">
              <a:extLst>
                <a:ext uri="{FF2B5EF4-FFF2-40B4-BE49-F238E27FC236}">
                  <a16:creationId xmlns:a16="http://schemas.microsoft.com/office/drawing/2014/main" id="{9AF5F36A-6289-196D-5392-4CD4D3B7F78B}"/>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8" name="Lingkaran: Berongga 17">
              <a:extLst>
                <a:ext uri="{FF2B5EF4-FFF2-40B4-BE49-F238E27FC236}">
                  <a16:creationId xmlns:a16="http://schemas.microsoft.com/office/drawing/2014/main" id="{46D9D6AA-81D4-E136-A632-2A2A77C66E03}"/>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grpSp>
        <p:nvGrpSpPr>
          <p:cNvPr id="19" name="Grup 18">
            <a:extLst>
              <a:ext uri="{FF2B5EF4-FFF2-40B4-BE49-F238E27FC236}">
                <a16:creationId xmlns:a16="http://schemas.microsoft.com/office/drawing/2014/main" id="{9D4C7D87-EF3A-8203-D451-6D9350E61BB3}"/>
              </a:ext>
            </a:extLst>
          </p:cNvPr>
          <p:cNvGrpSpPr/>
          <p:nvPr/>
        </p:nvGrpSpPr>
        <p:grpSpPr>
          <a:xfrm rot="5400000">
            <a:off x="1978688" y="41051"/>
            <a:ext cx="440318" cy="1536213"/>
            <a:chOff x="7159082" y="177889"/>
            <a:chExt cx="440319" cy="1536213"/>
          </a:xfrm>
          <a:solidFill>
            <a:srgbClr val="145DA0"/>
          </a:solidFill>
        </p:grpSpPr>
        <p:grpSp>
          <p:nvGrpSpPr>
            <p:cNvPr id="20" name="Grup 19">
              <a:extLst>
                <a:ext uri="{FF2B5EF4-FFF2-40B4-BE49-F238E27FC236}">
                  <a16:creationId xmlns:a16="http://schemas.microsoft.com/office/drawing/2014/main" id="{E92AB0AC-4FBF-E2F1-E2F7-7B0BFF92603B}"/>
                </a:ext>
              </a:extLst>
            </p:cNvPr>
            <p:cNvGrpSpPr/>
            <p:nvPr/>
          </p:nvGrpSpPr>
          <p:grpSpPr>
            <a:xfrm rot="16200000">
              <a:off x="7125139" y="211832"/>
              <a:ext cx="506547" cy="438662"/>
              <a:chOff x="6347475" y="674825"/>
              <a:chExt cx="1075658" cy="931503"/>
            </a:xfrm>
            <a:grpFill/>
          </p:grpSpPr>
          <p:grpSp>
            <p:nvGrpSpPr>
              <p:cNvPr id="71" name="Grup 70">
                <a:extLst>
                  <a:ext uri="{FF2B5EF4-FFF2-40B4-BE49-F238E27FC236}">
                    <a16:creationId xmlns:a16="http://schemas.microsoft.com/office/drawing/2014/main" id="{D07E019F-8801-0347-099C-C6ABF5E6EC8C}"/>
                  </a:ext>
                </a:extLst>
              </p:cNvPr>
              <p:cNvGrpSpPr/>
              <p:nvPr/>
            </p:nvGrpSpPr>
            <p:grpSpPr>
              <a:xfrm>
                <a:off x="6347475" y="678343"/>
                <a:ext cx="537830" cy="927985"/>
                <a:chOff x="6347475" y="678343"/>
                <a:chExt cx="537830" cy="927985"/>
              </a:xfrm>
              <a:grpFill/>
            </p:grpSpPr>
            <p:sp>
              <p:nvSpPr>
                <p:cNvPr id="88" name="Oval 87">
                  <a:extLst>
                    <a:ext uri="{FF2B5EF4-FFF2-40B4-BE49-F238E27FC236}">
                      <a16:creationId xmlns:a16="http://schemas.microsoft.com/office/drawing/2014/main" id="{7A1DBE40-E339-7AE3-731F-E8615B773C49}"/>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9" name="Oval 88">
                  <a:extLst>
                    <a:ext uri="{FF2B5EF4-FFF2-40B4-BE49-F238E27FC236}">
                      <a16:creationId xmlns:a16="http://schemas.microsoft.com/office/drawing/2014/main" id="{96EED106-476C-D417-C093-0BC0E450BA2C}"/>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0" name="Oval 89">
                  <a:extLst>
                    <a:ext uri="{FF2B5EF4-FFF2-40B4-BE49-F238E27FC236}">
                      <a16:creationId xmlns:a16="http://schemas.microsoft.com/office/drawing/2014/main" id="{1894C708-96A6-D4E9-7FFC-03791572487B}"/>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1" name="Oval 90">
                  <a:extLst>
                    <a:ext uri="{FF2B5EF4-FFF2-40B4-BE49-F238E27FC236}">
                      <a16:creationId xmlns:a16="http://schemas.microsoft.com/office/drawing/2014/main" id="{B14F2500-A76C-0D45-500B-A2E5D7B9B8EA}"/>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2" name="Oval 91">
                  <a:extLst>
                    <a:ext uri="{FF2B5EF4-FFF2-40B4-BE49-F238E27FC236}">
                      <a16:creationId xmlns:a16="http://schemas.microsoft.com/office/drawing/2014/main" id="{F84DC086-1F14-69A5-C85B-97CF2F7F7EE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3" name="Oval 92">
                  <a:extLst>
                    <a:ext uri="{FF2B5EF4-FFF2-40B4-BE49-F238E27FC236}">
                      <a16:creationId xmlns:a16="http://schemas.microsoft.com/office/drawing/2014/main" id="{A573D137-9D3A-9526-F466-ABB125A4C33C}"/>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4" name="Oval 93">
                  <a:extLst>
                    <a:ext uri="{FF2B5EF4-FFF2-40B4-BE49-F238E27FC236}">
                      <a16:creationId xmlns:a16="http://schemas.microsoft.com/office/drawing/2014/main" id="{3662CB60-AF92-3750-F731-A5F3DDE0C9ED}"/>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72" name="Grup 71">
                <a:extLst>
                  <a:ext uri="{FF2B5EF4-FFF2-40B4-BE49-F238E27FC236}">
                    <a16:creationId xmlns:a16="http://schemas.microsoft.com/office/drawing/2014/main" id="{B5F36D75-66B8-519B-B63E-7C8532F2BB1D}"/>
                  </a:ext>
                </a:extLst>
              </p:cNvPr>
              <p:cNvGrpSpPr/>
              <p:nvPr/>
            </p:nvGrpSpPr>
            <p:grpSpPr>
              <a:xfrm>
                <a:off x="6616389" y="676584"/>
                <a:ext cx="537830" cy="927985"/>
                <a:chOff x="6347475" y="678343"/>
                <a:chExt cx="537830" cy="927985"/>
              </a:xfrm>
              <a:grpFill/>
            </p:grpSpPr>
            <p:sp>
              <p:nvSpPr>
                <p:cNvPr id="81" name="Oval 80">
                  <a:extLst>
                    <a:ext uri="{FF2B5EF4-FFF2-40B4-BE49-F238E27FC236}">
                      <a16:creationId xmlns:a16="http://schemas.microsoft.com/office/drawing/2014/main" id="{FD662A57-0561-863D-F4AC-2C2A925BB78D}"/>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2" name="Oval 81">
                  <a:extLst>
                    <a:ext uri="{FF2B5EF4-FFF2-40B4-BE49-F238E27FC236}">
                      <a16:creationId xmlns:a16="http://schemas.microsoft.com/office/drawing/2014/main" id="{94865151-0B8F-B0D1-60E6-A03CC61A4A3E}"/>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3" name="Oval 82">
                  <a:extLst>
                    <a:ext uri="{FF2B5EF4-FFF2-40B4-BE49-F238E27FC236}">
                      <a16:creationId xmlns:a16="http://schemas.microsoft.com/office/drawing/2014/main" id="{7358AC25-7C51-7D1A-2966-59A4BB55FD25}"/>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4" name="Oval 83">
                  <a:extLst>
                    <a:ext uri="{FF2B5EF4-FFF2-40B4-BE49-F238E27FC236}">
                      <a16:creationId xmlns:a16="http://schemas.microsoft.com/office/drawing/2014/main" id="{B6F903F7-1F9C-EE85-D39C-E39631D19CBC}"/>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5" name="Oval 84">
                  <a:extLst>
                    <a:ext uri="{FF2B5EF4-FFF2-40B4-BE49-F238E27FC236}">
                      <a16:creationId xmlns:a16="http://schemas.microsoft.com/office/drawing/2014/main" id="{3C5DF541-FA20-5AB9-82EF-249090861D7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6" name="Oval 85">
                  <a:extLst>
                    <a:ext uri="{FF2B5EF4-FFF2-40B4-BE49-F238E27FC236}">
                      <a16:creationId xmlns:a16="http://schemas.microsoft.com/office/drawing/2014/main" id="{5F5F9DD1-32A4-A57E-3A3C-5CAE050CFE6E}"/>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7" name="Oval 86">
                  <a:extLst>
                    <a:ext uri="{FF2B5EF4-FFF2-40B4-BE49-F238E27FC236}">
                      <a16:creationId xmlns:a16="http://schemas.microsoft.com/office/drawing/2014/main" id="{371F0D8E-565D-6A90-3565-98F97B7D168C}"/>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73" name="Grup 72">
                <a:extLst>
                  <a:ext uri="{FF2B5EF4-FFF2-40B4-BE49-F238E27FC236}">
                    <a16:creationId xmlns:a16="http://schemas.microsoft.com/office/drawing/2014/main" id="{1656B4BF-2023-8E91-076C-0707BD49258C}"/>
                  </a:ext>
                </a:extLst>
              </p:cNvPr>
              <p:cNvGrpSpPr/>
              <p:nvPr/>
            </p:nvGrpSpPr>
            <p:grpSpPr>
              <a:xfrm>
                <a:off x="6885303" y="674825"/>
                <a:ext cx="537830" cy="927985"/>
                <a:chOff x="6347475" y="678343"/>
                <a:chExt cx="537830" cy="927985"/>
              </a:xfrm>
              <a:grpFill/>
            </p:grpSpPr>
            <p:sp>
              <p:nvSpPr>
                <p:cNvPr id="74" name="Oval 73">
                  <a:extLst>
                    <a:ext uri="{FF2B5EF4-FFF2-40B4-BE49-F238E27FC236}">
                      <a16:creationId xmlns:a16="http://schemas.microsoft.com/office/drawing/2014/main" id="{73A170A1-990C-DA13-6732-2B134159F5CB}"/>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5" name="Oval 74">
                  <a:extLst>
                    <a:ext uri="{FF2B5EF4-FFF2-40B4-BE49-F238E27FC236}">
                      <a16:creationId xmlns:a16="http://schemas.microsoft.com/office/drawing/2014/main" id="{E5408770-8587-F06D-08E5-79A973B5282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6" name="Oval 75">
                  <a:extLst>
                    <a:ext uri="{FF2B5EF4-FFF2-40B4-BE49-F238E27FC236}">
                      <a16:creationId xmlns:a16="http://schemas.microsoft.com/office/drawing/2014/main" id="{C9B7314E-26BC-7E63-9DD6-3CA90429E51D}"/>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7" name="Oval 76">
                  <a:extLst>
                    <a:ext uri="{FF2B5EF4-FFF2-40B4-BE49-F238E27FC236}">
                      <a16:creationId xmlns:a16="http://schemas.microsoft.com/office/drawing/2014/main" id="{7CBBA222-BCA5-5561-7125-12A2B80C1AB0}"/>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8" name="Oval 77">
                  <a:extLst>
                    <a:ext uri="{FF2B5EF4-FFF2-40B4-BE49-F238E27FC236}">
                      <a16:creationId xmlns:a16="http://schemas.microsoft.com/office/drawing/2014/main" id="{914F47CC-90F4-EBB1-21D1-EC7DBC8D887D}"/>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9" name="Oval 78">
                  <a:extLst>
                    <a:ext uri="{FF2B5EF4-FFF2-40B4-BE49-F238E27FC236}">
                      <a16:creationId xmlns:a16="http://schemas.microsoft.com/office/drawing/2014/main" id="{379A8373-6C48-A2C3-5750-00B4B0C23F9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0" name="Oval 79">
                  <a:extLst>
                    <a:ext uri="{FF2B5EF4-FFF2-40B4-BE49-F238E27FC236}">
                      <a16:creationId xmlns:a16="http://schemas.microsoft.com/office/drawing/2014/main" id="{2D90B0AF-EC4D-193C-5C21-1C75CF8CCB02}"/>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21" name="Grup 20">
              <a:extLst>
                <a:ext uri="{FF2B5EF4-FFF2-40B4-BE49-F238E27FC236}">
                  <a16:creationId xmlns:a16="http://schemas.microsoft.com/office/drawing/2014/main" id="{B463E5D2-9420-E63F-9F12-7A5DCE0EF84E}"/>
                </a:ext>
              </a:extLst>
            </p:cNvPr>
            <p:cNvGrpSpPr/>
            <p:nvPr/>
          </p:nvGrpSpPr>
          <p:grpSpPr>
            <a:xfrm rot="16200000">
              <a:off x="7125139" y="734735"/>
              <a:ext cx="506547" cy="438662"/>
              <a:chOff x="6347475" y="674825"/>
              <a:chExt cx="1075658" cy="931503"/>
            </a:xfrm>
            <a:grpFill/>
          </p:grpSpPr>
          <p:grpSp>
            <p:nvGrpSpPr>
              <p:cNvPr id="47" name="Grup 46">
                <a:extLst>
                  <a:ext uri="{FF2B5EF4-FFF2-40B4-BE49-F238E27FC236}">
                    <a16:creationId xmlns:a16="http://schemas.microsoft.com/office/drawing/2014/main" id="{21196947-85D6-367E-ADB9-3A6658CFBE54}"/>
                  </a:ext>
                </a:extLst>
              </p:cNvPr>
              <p:cNvGrpSpPr/>
              <p:nvPr/>
            </p:nvGrpSpPr>
            <p:grpSpPr>
              <a:xfrm>
                <a:off x="6347475" y="678343"/>
                <a:ext cx="537830" cy="927985"/>
                <a:chOff x="6347475" y="678343"/>
                <a:chExt cx="537830" cy="927985"/>
              </a:xfrm>
              <a:grpFill/>
            </p:grpSpPr>
            <p:sp>
              <p:nvSpPr>
                <p:cNvPr id="64" name="Oval 63">
                  <a:extLst>
                    <a:ext uri="{FF2B5EF4-FFF2-40B4-BE49-F238E27FC236}">
                      <a16:creationId xmlns:a16="http://schemas.microsoft.com/office/drawing/2014/main" id="{76E50D4F-0D66-859A-5A59-A671D9D015C4}"/>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5" name="Oval 64">
                  <a:extLst>
                    <a:ext uri="{FF2B5EF4-FFF2-40B4-BE49-F238E27FC236}">
                      <a16:creationId xmlns:a16="http://schemas.microsoft.com/office/drawing/2014/main" id="{28535285-8086-FF99-AD08-18DDC4D079C5}"/>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6" name="Oval 65">
                  <a:extLst>
                    <a:ext uri="{FF2B5EF4-FFF2-40B4-BE49-F238E27FC236}">
                      <a16:creationId xmlns:a16="http://schemas.microsoft.com/office/drawing/2014/main" id="{5F6429AD-80A7-791B-BAD4-C52ADDC8B377}"/>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7" name="Oval 66">
                  <a:extLst>
                    <a:ext uri="{FF2B5EF4-FFF2-40B4-BE49-F238E27FC236}">
                      <a16:creationId xmlns:a16="http://schemas.microsoft.com/office/drawing/2014/main" id="{C2F95EBE-1F00-E390-6158-12D590B950E4}"/>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8" name="Oval 67">
                  <a:extLst>
                    <a:ext uri="{FF2B5EF4-FFF2-40B4-BE49-F238E27FC236}">
                      <a16:creationId xmlns:a16="http://schemas.microsoft.com/office/drawing/2014/main" id="{2C1BD4D7-B733-4444-C663-8BAB428A36E0}"/>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9" name="Oval 68">
                  <a:extLst>
                    <a:ext uri="{FF2B5EF4-FFF2-40B4-BE49-F238E27FC236}">
                      <a16:creationId xmlns:a16="http://schemas.microsoft.com/office/drawing/2014/main" id="{772FC10E-EED1-743E-066D-0C1F8F7327E2}"/>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0" name="Oval 69">
                  <a:extLst>
                    <a:ext uri="{FF2B5EF4-FFF2-40B4-BE49-F238E27FC236}">
                      <a16:creationId xmlns:a16="http://schemas.microsoft.com/office/drawing/2014/main" id="{73ECB8BC-95CE-A82A-FE17-8EE4C9F343EC}"/>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48" name="Grup 47">
                <a:extLst>
                  <a:ext uri="{FF2B5EF4-FFF2-40B4-BE49-F238E27FC236}">
                    <a16:creationId xmlns:a16="http://schemas.microsoft.com/office/drawing/2014/main" id="{B22AE973-6EF8-40CA-DA66-8EFAD69613D1}"/>
                  </a:ext>
                </a:extLst>
              </p:cNvPr>
              <p:cNvGrpSpPr/>
              <p:nvPr/>
            </p:nvGrpSpPr>
            <p:grpSpPr>
              <a:xfrm>
                <a:off x="6616389" y="676584"/>
                <a:ext cx="537830" cy="927985"/>
                <a:chOff x="6347475" y="678343"/>
                <a:chExt cx="537830" cy="927985"/>
              </a:xfrm>
              <a:grpFill/>
            </p:grpSpPr>
            <p:sp>
              <p:nvSpPr>
                <p:cNvPr id="57" name="Oval 56">
                  <a:extLst>
                    <a:ext uri="{FF2B5EF4-FFF2-40B4-BE49-F238E27FC236}">
                      <a16:creationId xmlns:a16="http://schemas.microsoft.com/office/drawing/2014/main" id="{6A08D336-6EEA-FE09-2343-E024C6894AD3}"/>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8" name="Oval 57">
                  <a:extLst>
                    <a:ext uri="{FF2B5EF4-FFF2-40B4-BE49-F238E27FC236}">
                      <a16:creationId xmlns:a16="http://schemas.microsoft.com/office/drawing/2014/main" id="{1DE3B719-B2A4-BCB0-9DDF-566780EDB9BD}"/>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9" name="Oval 58">
                  <a:extLst>
                    <a:ext uri="{FF2B5EF4-FFF2-40B4-BE49-F238E27FC236}">
                      <a16:creationId xmlns:a16="http://schemas.microsoft.com/office/drawing/2014/main" id="{4E402881-FFE6-8542-3F4B-1DA211C58695}"/>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0" name="Oval 59">
                  <a:extLst>
                    <a:ext uri="{FF2B5EF4-FFF2-40B4-BE49-F238E27FC236}">
                      <a16:creationId xmlns:a16="http://schemas.microsoft.com/office/drawing/2014/main" id="{53161461-A97A-2964-2AA1-20E364B91D0B}"/>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1" name="Oval 60">
                  <a:extLst>
                    <a:ext uri="{FF2B5EF4-FFF2-40B4-BE49-F238E27FC236}">
                      <a16:creationId xmlns:a16="http://schemas.microsoft.com/office/drawing/2014/main" id="{A58F9E6E-5005-687A-EBCA-B7EC3C44D700}"/>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2" name="Oval 61">
                  <a:extLst>
                    <a:ext uri="{FF2B5EF4-FFF2-40B4-BE49-F238E27FC236}">
                      <a16:creationId xmlns:a16="http://schemas.microsoft.com/office/drawing/2014/main" id="{D8303DF0-E8B8-75A1-E58B-158F40D60650}"/>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3" name="Oval 62">
                  <a:extLst>
                    <a:ext uri="{FF2B5EF4-FFF2-40B4-BE49-F238E27FC236}">
                      <a16:creationId xmlns:a16="http://schemas.microsoft.com/office/drawing/2014/main" id="{2DD0B7AD-18D8-2B1B-37DB-B60845A12CE6}"/>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49" name="Grup 48">
                <a:extLst>
                  <a:ext uri="{FF2B5EF4-FFF2-40B4-BE49-F238E27FC236}">
                    <a16:creationId xmlns:a16="http://schemas.microsoft.com/office/drawing/2014/main" id="{2582E22A-05D8-E917-DFEA-0C68402E81CA}"/>
                  </a:ext>
                </a:extLst>
              </p:cNvPr>
              <p:cNvGrpSpPr/>
              <p:nvPr/>
            </p:nvGrpSpPr>
            <p:grpSpPr>
              <a:xfrm>
                <a:off x="6885303" y="674825"/>
                <a:ext cx="537830" cy="927985"/>
                <a:chOff x="6347475" y="678343"/>
                <a:chExt cx="537830" cy="927985"/>
              </a:xfrm>
              <a:grpFill/>
            </p:grpSpPr>
            <p:sp>
              <p:nvSpPr>
                <p:cNvPr id="50" name="Oval 49">
                  <a:extLst>
                    <a:ext uri="{FF2B5EF4-FFF2-40B4-BE49-F238E27FC236}">
                      <a16:creationId xmlns:a16="http://schemas.microsoft.com/office/drawing/2014/main" id="{6556B137-C178-B7BC-D04B-01C6F250A60C}"/>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1" name="Oval 50">
                  <a:extLst>
                    <a:ext uri="{FF2B5EF4-FFF2-40B4-BE49-F238E27FC236}">
                      <a16:creationId xmlns:a16="http://schemas.microsoft.com/office/drawing/2014/main" id="{9FB95CCA-0D25-BE8E-63BA-49A072BB66B8}"/>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2" name="Oval 51">
                  <a:extLst>
                    <a:ext uri="{FF2B5EF4-FFF2-40B4-BE49-F238E27FC236}">
                      <a16:creationId xmlns:a16="http://schemas.microsoft.com/office/drawing/2014/main" id="{A99F1C6C-14C8-FDAE-B7AB-F4C7AF99234E}"/>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3" name="Oval 52">
                  <a:extLst>
                    <a:ext uri="{FF2B5EF4-FFF2-40B4-BE49-F238E27FC236}">
                      <a16:creationId xmlns:a16="http://schemas.microsoft.com/office/drawing/2014/main" id="{D7E8F442-B454-D6D7-0B61-8F0831C22FF8}"/>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4" name="Oval 53">
                  <a:extLst>
                    <a:ext uri="{FF2B5EF4-FFF2-40B4-BE49-F238E27FC236}">
                      <a16:creationId xmlns:a16="http://schemas.microsoft.com/office/drawing/2014/main" id="{21F65E5C-5019-C81C-D37E-C1FD9CB843CA}"/>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5" name="Oval 54">
                  <a:extLst>
                    <a:ext uri="{FF2B5EF4-FFF2-40B4-BE49-F238E27FC236}">
                      <a16:creationId xmlns:a16="http://schemas.microsoft.com/office/drawing/2014/main" id="{EA86C44C-F1F5-D73A-DC55-A8220013EA0E}"/>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6" name="Oval 55">
                  <a:extLst>
                    <a:ext uri="{FF2B5EF4-FFF2-40B4-BE49-F238E27FC236}">
                      <a16:creationId xmlns:a16="http://schemas.microsoft.com/office/drawing/2014/main" id="{7FB969D1-5AB3-7FF0-E9BD-3912A11F3037}"/>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22" name="Grup 21">
              <a:extLst>
                <a:ext uri="{FF2B5EF4-FFF2-40B4-BE49-F238E27FC236}">
                  <a16:creationId xmlns:a16="http://schemas.microsoft.com/office/drawing/2014/main" id="{C5A76602-626B-464E-ADB5-BAC5370C0A5B}"/>
                </a:ext>
              </a:extLst>
            </p:cNvPr>
            <p:cNvGrpSpPr/>
            <p:nvPr/>
          </p:nvGrpSpPr>
          <p:grpSpPr>
            <a:xfrm rot="16200000">
              <a:off x="7126796" y="1241498"/>
              <a:ext cx="506547" cy="438662"/>
              <a:chOff x="6347475" y="674825"/>
              <a:chExt cx="1075658" cy="931503"/>
            </a:xfrm>
            <a:grpFill/>
          </p:grpSpPr>
          <p:grpSp>
            <p:nvGrpSpPr>
              <p:cNvPr id="23" name="Grup 22">
                <a:extLst>
                  <a:ext uri="{FF2B5EF4-FFF2-40B4-BE49-F238E27FC236}">
                    <a16:creationId xmlns:a16="http://schemas.microsoft.com/office/drawing/2014/main" id="{6C66DA5C-CFB2-AE8F-7690-6E7750CEAE15}"/>
                  </a:ext>
                </a:extLst>
              </p:cNvPr>
              <p:cNvGrpSpPr/>
              <p:nvPr/>
            </p:nvGrpSpPr>
            <p:grpSpPr>
              <a:xfrm>
                <a:off x="6347475" y="678343"/>
                <a:ext cx="537830" cy="927985"/>
                <a:chOff x="6347475" y="678343"/>
                <a:chExt cx="537830" cy="927985"/>
              </a:xfrm>
              <a:grpFill/>
            </p:grpSpPr>
            <p:sp>
              <p:nvSpPr>
                <p:cNvPr id="40" name="Oval 39">
                  <a:extLst>
                    <a:ext uri="{FF2B5EF4-FFF2-40B4-BE49-F238E27FC236}">
                      <a16:creationId xmlns:a16="http://schemas.microsoft.com/office/drawing/2014/main" id="{3F428D76-BB44-5733-35FD-6817FF21F474}"/>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1" name="Oval 40">
                  <a:extLst>
                    <a:ext uri="{FF2B5EF4-FFF2-40B4-BE49-F238E27FC236}">
                      <a16:creationId xmlns:a16="http://schemas.microsoft.com/office/drawing/2014/main" id="{CCE2BFC7-5564-0958-5616-7A2060DF392C}"/>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2" name="Oval 41">
                  <a:extLst>
                    <a:ext uri="{FF2B5EF4-FFF2-40B4-BE49-F238E27FC236}">
                      <a16:creationId xmlns:a16="http://schemas.microsoft.com/office/drawing/2014/main" id="{522F8788-38BE-A963-FCCE-1A72EF6E55BD}"/>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3" name="Oval 42">
                  <a:extLst>
                    <a:ext uri="{FF2B5EF4-FFF2-40B4-BE49-F238E27FC236}">
                      <a16:creationId xmlns:a16="http://schemas.microsoft.com/office/drawing/2014/main" id="{A2D24FA4-974E-27A3-BDA0-4322D8AB13F4}"/>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4" name="Oval 43">
                  <a:extLst>
                    <a:ext uri="{FF2B5EF4-FFF2-40B4-BE49-F238E27FC236}">
                      <a16:creationId xmlns:a16="http://schemas.microsoft.com/office/drawing/2014/main" id="{A6E1EA95-D5B3-3572-7F25-0E9024843AC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5" name="Oval 44">
                  <a:extLst>
                    <a:ext uri="{FF2B5EF4-FFF2-40B4-BE49-F238E27FC236}">
                      <a16:creationId xmlns:a16="http://schemas.microsoft.com/office/drawing/2014/main" id="{A2A48DEA-79AA-DCF3-3CCA-7D6E45591C0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6" name="Oval 45">
                  <a:extLst>
                    <a:ext uri="{FF2B5EF4-FFF2-40B4-BE49-F238E27FC236}">
                      <a16:creationId xmlns:a16="http://schemas.microsoft.com/office/drawing/2014/main" id="{6B5FA7C9-FE9F-86C7-B343-5FA9CF9D3F9F}"/>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4" name="Grup 23">
                <a:extLst>
                  <a:ext uri="{FF2B5EF4-FFF2-40B4-BE49-F238E27FC236}">
                    <a16:creationId xmlns:a16="http://schemas.microsoft.com/office/drawing/2014/main" id="{F7370C9D-18E1-37D7-65F4-1010CABBA3D0}"/>
                  </a:ext>
                </a:extLst>
              </p:cNvPr>
              <p:cNvGrpSpPr/>
              <p:nvPr/>
            </p:nvGrpSpPr>
            <p:grpSpPr>
              <a:xfrm>
                <a:off x="6616389" y="676584"/>
                <a:ext cx="537830" cy="927985"/>
                <a:chOff x="6347475" y="678343"/>
                <a:chExt cx="537830" cy="927985"/>
              </a:xfrm>
              <a:grpFill/>
            </p:grpSpPr>
            <p:sp>
              <p:nvSpPr>
                <p:cNvPr id="33" name="Oval 32">
                  <a:extLst>
                    <a:ext uri="{FF2B5EF4-FFF2-40B4-BE49-F238E27FC236}">
                      <a16:creationId xmlns:a16="http://schemas.microsoft.com/office/drawing/2014/main" id="{0E50C95A-54C8-E7BF-2FBA-7007DA0E1BE4}"/>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4" name="Oval 33">
                  <a:extLst>
                    <a:ext uri="{FF2B5EF4-FFF2-40B4-BE49-F238E27FC236}">
                      <a16:creationId xmlns:a16="http://schemas.microsoft.com/office/drawing/2014/main" id="{31BCB953-F9F0-2648-ADB9-4C76E79E98E9}"/>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5" name="Oval 34">
                  <a:extLst>
                    <a:ext uri="{FF2B5EF4-FFF2-40B4-BE49-F238E27FC236}">
                      <a16:creationId xmlns:a16="http://schemas.microsoft.com/office/drawing/2014/main" id="{56FA3B66-74E2-84B4-1D35-68801E64121B}"/>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6" name="Oval 35">
                  <a:extLst>
                    <a:ext uri="{FF2B5EF4-FFF2-40B4-BE49-F238E27FC236}">
                      <a16:creationId xmlns:a16="http://schemas.microsoft.com/office/drawing/2014/main" id="{C00F9440-1372-5481-5737-FFFB80298F01}"/>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7" name="Oval 36">
                  <a:extLst>
                    <a:ext uri="{FF2B5EF4-FFF2-40B4-BE49-F238E27FC236}">
                      <a16:creationId xmlns:a16="http://schemas.microsoft.com/office/drawing/2014/main" id="{7FED97FB-4D37-C11C-381E-E2CBE97B0DFC}"/>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8" name="Oval 37">
                  <a:extLst>
                    <a:ext uri="{FF2B5EF4-FFF2-40B4-BE49-F238E27FC236}">
                      <a16:creationId xmlns:a16="http://schemas.microsoft.com/office/drawing/2014/main" id="{9D5BE875-C17C-5BE3-0B51-212083A5FE00}"/>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9" name="Oval 38">
                  <a:extLst>
                    <a:ext uri="{FF2B5EF4-FFF2-40B4-BE49-F238E27FC236}">
                      <a16:creationId xmlns:a16="http://schemas.microsoft.com/office/drawing/2014/main" id="{71814DDC-8754-2543-0AEA-509988F51F17}"/>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5" name="Grup 24">
                <a:extLst>
                  <a:ext uri="{FF2B5EF4-FFF2-40B4-BE49-F238E27FC236}">
                    <a16:creationId xmlns:a16="http://schemas.microsoft.com/office/drawing/2014/main" id="{63944E0A-E11A-51AC-6F68-13D8797C1429}"/>
                  </a:ext>
                </a:extLst>
              </p:cNvPr>
              <p:cNvGrpSpPr/>
              <p:nvPr/>
            </p:nvGrpSpPr>
            <p:grpSpPr>
              <a:xfrm>
                <a:off x="6885303" y="674825"/>
                <a:ext cx="537830" cy="927985"/>
                <a:chOff x="6347475" y="678343"/>
                <a:chExt cx="537830" cy="927985"/>
              </a:xfrm>
              <a:grpFill/>
            </p:grpSpPr>
            <p:sp>
              <p:nvSpPr>
                <p:cNvPr id="26" name="Oval 25">
                  <a:extLst>
                    <a:ext uri="{FF2B5EF4-FFF2-40B4-BE49-F238E27FC236}">
                      <a16:creationId xmlns:a16="http://schemas.microsoft.com/office/drawing/2014/main" id="{64E91E8C-97EE-B62B-2025-13EB36ADD4BB}"/>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 name="Oval 26">
                  <a:extLst>
                    <a:ext uri="{FF2B5EF4-FFF2-40B4-BE49-F238E27FC236}">
                      <a16:creationId xmlns:a16="http://schemas.microsoft.com/office/drawing/2014/main" id="{7A8048EB-82EA-6B79-0DAA-2D90762EEEEA}"/>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 name="Oval 27">
                  <a:extLst>
                    <a:ext uri="{FF2B5EF4-FFF2-40B4-BE49-F238E27FC236}">
                      <a16:creationId xmlns:a16="http://schemas.microsoft.com/office/drawing/2014/main" id="{D605846C-8FCB-0950-5810-137A4B6EA72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 name="Oval 28">
                  <a:extLst>
                    <a:ext uri="{FF2B5EF4-FFF2-40B4-BE49-F238E27FC236}">
                      <a16:creationId xmlns:a16="http://schemas.microsoft.com/office/drawing/2014/main" id="{FD3C4FD8-EC93-D9EB-4BE9-584CD3658EDB}"/>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 name="Oval 29">
                  <a:extLst>
                    <a:ext uri="{FF2B5EF4-FFF2-40B4-BE49-F238E27FC236}">
                      <a16:creationId xmlns:a16="http://schemas.microsoft.com/office/drawing/2014/main" id="{A968E388-69DD-A390-5109-6E319F803009}"/>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 name="Oval 30">
                  <a:extLst>
                    <a:ext uri="{FF2B5EF4-FFF2-40B4-BE49-F238E27FC236}">
                      <a16:creationId xmlns:a16="http://schemas.microsoft.com/office/drawing/2014/main" id="{3F18D0D6-0F54-B37A-8CF3-FAF3664864AA}"/>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 name="Oval 31">
                  <a:extLst>
                    <a:ext uri="{FF2B5EF4-FFF2-40B4-BE49-F238E27FC236}">
                      <a16:creationId xmlns:a16="http://schemas.microsoft.com/office/drawing/2014/main" id="{F056135B-CCD0-605A-274B-EFC5311CB062}"/>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spTree>
    <p:extLst>
      <p:ext uri="{BB962C8B-B14F-4D97-AF65-F5344CB8AC3E}">
        <p14:creationId xmlns:p14="http://schemas.microsoft.com/office/powerpoint/2010/main" val="4246602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9E430D02-BC0B-EBAB-560A-EB732A81DA95}"/>
              </a:ext>
            </a:extLst>
          </p:cNvPr>
          <p:cNvSpPr/>
          <p:nvPr/>
        </p:nvSpPr>
        <p:spPr>
          <a:xfrm>
            <a:off x="4049487" y="3272971"/>
            <a:ext cx="8868229" cy="8868229"/>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10" name="Gambar 9" descr="Sebuah gambar berisi teks, komputer, cuplikan layar, computer&#10;&#10;Deskripsi dibuat secara otomatis">
            <a:extLst>
              <a:ext uri="{FF2B5EF4-FFF2-40B4-BE49-F238E27FC236}">
                <a16:creationId xmlns:a16="http://schemas.microsoft.com/office/drawing/2014/main" id="{B1E8C3EC-E81F-B947-4B7E-0D005EA73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744" y="2046516"/>
            <a:ext cx="6383269" cy="4208748"/>
          </a:xfrm>
          <a:prstGeom prst="rect">
            <a:avLst/>
          </a:prstGeom>
        </p:spPr>
      </p:pic>
      <p:sp>
        <p:nvSpPr>
          <p:cNvPr id="8" name="Title 1">
            <a:extLst>
              <a:ext uri="{FF2B5EF4-FFF2-40B4-BE49-F238E27FC236}">
                <a16:creationId xmlns:a16="http://schemas.microsoft.com/office/drawing/2014/main" id="{4E686B67-4C38-BA79-8D33-CE72D31B94FC}"/>
              </a:ext>
            </a:extLst>
          </p:cNvPr>
          <p:cNvSpPr txBox="1">
            <a:spLocks/>
          </p:cNvSpPr>
          <p:nvPr/>
        </p:nvSpPr>
        <p:spPr>
          <a:xfrm>
            <a:off x="850232" y="3060529"/>
            <a:ext cx="4022194" cy="727158"/>
          </a:xfrm>
          <a:prstGeom prst="rect">
            <a:avLst/>
          </a:prstGeom>
        </p:spPr>
        <p:txBody>
          <a:bodyPr vert="horz" lIns="91440" tIns="45721" rIns="91440" bIns="45721"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1200"/>
              </a:spcBef>
            </a:pPr>
            <a:r>
              <a:rPr lang="en-US" sz="4400" b="1" i="1" dirty="0" err="1">
                <a:latin typeface="Poppins" panose="00000500000000000000" pitchFamily="2" charset="0"/>
                <a:cs typeface="Poppins" panose="00000500000000000000" pitchFamily="2" charset="0"/>
              </a:rPr>
              <a:t>Terima</a:t>
            </a:r>
            <a:r>
              <a:rPr lang="en-US" sz="4400" b="1" i="1" dirty="0">
                <a:latin typeface="Poppins" panose="00000500000000000000" pitchFamily="2" charset="0"/>
                <a:cs typeface="Poppins" panose="00000500000000000000" pitchFamily="2" charset="0"/>
              </a:rPr>
              <a:t> Kasih</a:t>
            </a:r>
            <a:endParaRPr lang="en-ID" sz="4400" b="1" i="1" dirty="0">
              <a:solidFill>
                <a:schemeClr val="accent2"/>
              </a:solidFill>
              <a:latin typeface="Poppins" panose="00000500000000000000" pitchFamily="2" charset="0"/>
              <a:cs typeface="Poppins" panose="00000500000000000000" pitchFamily="2" charset="0"/>
            </a:endParaRPr>
          </a:p>
        </p:txBody>
      </p:sp>
      <p:sp>
        <p:nvSpPr>
          <p:cNvPr id="12" name="Lingkaran: Berongga 11">
            <a:extLst>
              <a:ext uri="{FF2B5EF4-FFF2-40B4-BE49-F238E27FC236}">
                <a16:creationId xmlns:a16="http://schemas.microsoft.com/office/drawing/2014/main" id="{16FBA55C-E99A-97BF-B4A7-4F2CA2AA73B8}"/>
              </a:ext>
            </a:extLst>
          </p:cNvPr>
          <p:cNvSpPr/>
          <p:nvPr/>
        </p:nvSpPr>
        <p:spPr>
          <a:xfrm>
            <a:off x="10689771" y="-1502229"/>
            <a:ext cx="3004459" cy="3004459"/>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3" name="Oval 12">
            <a:extLst>
              <a:ext uri="{FF2B5EF4-FFF2-40B4-BE49-F238E27FC236}">
                <a16:creationId xmlns:a16="http://schemas.microsoft.com/office/drawing/2014/main" id="{5C546AF9-6A9B-B9CD-DC8A-6F01A1CA9CED}"/>
              </a:ext>
            </a:extLst>
          </p:cNvPr>
          <p:cNvSpPr/>
          <p:nvPr/>
        </p:nvSpPr>
        <p:spPr>
          <a:xfrm>
            <a:off x="458347" y="-584003"/>
            <a:ext cx="1262347" cy="126234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 name="Lingkaran: Berongga 13">
            <a:extLst>
              <a:ext uri="{FF2B5EF4-FFF2-40B4-BE49-F238E27FC236}">
                <a16:creationId xmlns:a16="http://schemas.microsoft.com/office/drawing/2014/main" id="{883764AF-578C-6C2E-0B6C-EAADFA19F5E7}"/>
              </a:ext>
            </a:extLst>
          </p:cNvPr>
          <p:cNvSpPr/>
          <p:nvPr/>
        </p:nvSpPr>
        <p:spPr>
          <a:xfrm>
            <a:off x="-986972" y="5871028"/>
            <a:ext cx="1973943" cy="1973943"/>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pic>
        <p:nvPicPr>
          <p:cNvPr id="22" name="Gambar 21" descr="Sebuah gambar berisi hitam, kegelapan&#10;&#10;Deskripsi dibuat secara otomatis">
            <a:extLst>
              <a:ext uri="{FF2B5EF4-FFF2-40B4-BE49-F238E27FC236}">
                <a16:creationId xmlns:a16="http://schemas.microsoft.com/office/drawing/2014/main" id="{03C048A8-5B83-CDC9-EAFA-ADCE6F045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232" y="1344857"/>
            <a:ext cx="2814505" cy="452016"/>
          </a:xfrm>
          <a:prstGeom prst="rect">
            <a:avLst/>
          </a:prstGeom>
        </p:spPr>
      </p:pic>
      <p:grpSp>
        <p:nvGrpSpPr>
          <p:cNvPr id="47" name="Grup 46">
            <a:extLst>
              <a:ext uri="{FF2B5EF4-FFF2-40B4-BE49-F238E27FC236}">
                <a16:creationId xmlns:a16="http://schemas.microsoft.com/office/drawing/2014/main" id="{5829DB30-C35A-0AC2-A4CB-2B4476028FF4}"/>
              </a:ext>
            </a:extLst>
          </p:cNvPr>
          <p:cNvGrpSpPr/>
          <p:nvPr/>
        </p:nvGrpSpPr>
        <p:grpSpPr>
          <a:xfrm rot="16200000">
            <a:off x="10654173" y="1843193"/>
            <a:ext cx="506548" cy="438661"/>
            <a:chOff x="6347475" y="674825"/>
            <a:chExt cx="1075658" cy="931503"/>
          </a:xfrm>
        </p:grpSpPr>
        <p:grpSp>
          <p:nvGrpSpPr>
            <p:cNvPr id="30" name="Grup 29">
              <a:extLst>
                <a:ext uri="{FF2B5EF4-FFF2-40B4-BE49-F238E27FC236}">
                  <a16:creationId xmlns:a16="http://schemas.microsoft.com/office/drawing/2014/main" id="{B74A525F-CD40-9FDC-5156-F29A7F886130}"/>
                </a:ext>
              </a:extLst>
            </p:cNvPr>
            <p:cNvGrpSpPr/>
            <p:nvPr/>
          </p:nvGrpSpPr>
          <p:grpSpPr>
            <a:xfrm>
              <a:off x="6347475" y="678343"/>
              <a:ext cx="537830" cy="927985"/>
              <a:chOff x="6347475" y="678343"/>
              <a:chExt cx="537830" cy="927985"/>
            </a:xfrm>
          </p:grpSpPr>
          <p:sp>
            <p:nvSpPr>
              <p:cNvPr id="23" name="Oval 22">
                <a:extLst>
                  <a:ext uri="{FF2B5EF4-FFF2-40B4-BE49-F238E27FC236}">
                    <a16:creationId xmlns:a16="http://schemas.microsoft.com/office/drawing/2014/main" id="{2D91895F-DFFA-250C-F2F2-F17FF10C87D2}"/>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4" name="Oval 23">
                <a:extLst>
                  <a:ext uri="{FF2B5EF4-FFF2-40B4-BE49-F238E27FC236}">
                    <a16:creationId xmlns:a16="http://schemas.microsoft.com/office/drawing/2014/main" id="{412FF44C-BCF1-516D-5349-29786D244B38}"/>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5" name="Oval 24">
                <a:extLst>
                  <a:ext uri="{FF2B5EF4-FFF2-40B4-BE49-F238E27FC236}">
                    <a16:creationId xmlns:a16="http://schemas.microsoft.com/office/drawing/2014/main" id="{C0FD76D4-DB27-BE2A-CFC6-3A96B9C45187}"/>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 name="Oval 25">
                <a:extLst>
                  <a:ext uri="{FF2B5EF4-FFF2-40B4-BE49-F238E27FC236}">
                    <a16:creationId xmlns:a16="http://schemas.microsoft.com/office/drawing/2014/main" id="{4FDAF6A2-BDE6-B945-2285-89B755E48393}"/>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 name="Oval 26">
                <a:extLst>
                  <a:ext uri="{FF2B5EF4-FFF2-40B4-BE49-F238E27FC236}">
                    <a16:creationId xmlns:a16="http://schemas.microsoft.com/office/drawing/2014/main" id="{F987089B-11BF-0309-3E06-7D99899D1887}"/>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 name="Oval 27">
                <a:extLst>
                  <a:ext uri="{FF2B5EF4-FFF2-40B4-BE49-F238E27FC236}">
                    <a16:creationId xmlns:a16="http://schemas.microsoft.com/office/drawing/2014/main" id="{991711EB-65FE-8874-373E-06C1856A5A5B}"/>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 name="Oval 28">
                <a:extLst>
                  <a:ext uri="{FF2B5EF4-FFF2-40B4-BE49-F238E27FC236}">
                    <a16:creationId xmlns:a16="http://schemas.microsoft.com/office/drawing/2014/main" id="{80388732-624C-5EEE-BDD8-DC47DC74A183}"/>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1" name="Grup 30">
              <a:extLst>
                <a:ext uri="{FF2B5EF4-FFF2-40B4-BE49-F238E27FC236}">
                  <a16:creationId xmlns:a16="http://schemas.microsoft.com/office/drawing/2014/main" id="{1FB50A83-85AC-E688-69C7-86DD134E0F4B}"/>
                </a:ext>
              </a:extLst>
            </p:cNvPr>
            <p:cNvGrpSpPr/>
            <p:nvPr/>
          </p:nvGrpSpPr>
          <p:grpSpPr>
            <a:xfrm>
              <a:off x="6616389" y="676584"/>
              <a:ext cx="537830" cy="927985"/>
              <a:chOff x="6347475" y="678343"/>
              <a:chExt cx="537830" cy="927985"/>
            </a:xfrm>
          </p:grpSpPr>
          <p:sp>
            <p:nvSpPr>
              <p:cNvPr id="32" name="Oval 31">
                <a:extLst>
                  <a:ext uri="{FF2B5EF4-FFF2-40B4-BE49-F238E27FC236}">
                    <a16:creationId xmlns:a16="http://schemas.microsoft.com/office/drawing/2014/main" id="{1634EAA3-79C1-8D4A-7CEC-4CE7781344B2}"/>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3" name="Oval 32">
                <a:extLst>
                  <a:ext uri="{FF2B5EF4-FFF2-40B4-BE49-F238E27FC236}">
                    <a16:creationId xmlns:a16="http://schemas.microsoft.com/office/drawing/2014/main" id="{7798E8F5-E1BF-8043-E2A1-AB8423607542}"/>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4" name="Oval 33">
                <a:extLst>
                  <a:ext uri="{FF2B5EF4-FFF2-40B4-BE49-F238E27FC236}">
                    <a16:creationId xmlns:a16="http://schemas.microsoft.com/office/drawing/2014/main" id="{B18D963C-BFD5-48C2-B66B-05643E9DB4DF}"/>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5" name="Oval 34">
                <a:extLst>
                  <a:ext uri="{FF2B5EF4-FFF2-40B4-BE49-F238E27FC236}">
                    <a16:creationId xmlns:a16="http://schemas.microsoft.com/office/drawing/2014/main" id="{9BD27910-7694-F450-B662-8D7B06B757CD}"/>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6" name="Oval 35">
                <a:extLst>
                  <a:ext uri="{FF2B5EF4-FFF2-40B4-BE49-F238E27FC236}">
                    <a16:creationId xmlns:a16="http://schemas.microsoft.com/office/drawing/2014/main" id="{E8D71C46-379B-9F83-E567-E24DFB25A301}"/>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7" name="Oval 36">
                <a:extLst>
                  <a:ext uri="{FF2B5EF4-FFF2-40B4-BE49-F238E27FC236}">
                    <a16:creationId xmlns:a16="http://schemas.microsoft.com/office/drawing/2014/main" id="{193444C3-3A73-DCD8-D94C-4B40B8B41F3F}"/>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8" name="Oval 37">
                <a:extLst>
                  <a:ext uri="{FF2B5EF4-FFF2-40B4-BE49-F238E27FC236}">
                    <a16:creationId xmlns:a16="http://schemas.microsoft.com/office/drawing/2014/main" id="{A6B20289-C3CA-1AAC-5560-133898A570DC}"/>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9" name="Grup 38">
              <a:extLst>
                <a:ext uri="{FF2B5EF4-FFF2-40B4-BE49-F238E27FC236}">
                  <a16:creationId xmlns:a16="http://schemas.microsoft.com/office/drawing/2014/main" id="{88A8C854-5E4C-5D53-6FA5-C23CA0E648AA}"/>
                </a:ext>
              </a:extLst>
            </p:cNvPr>
            <p:cNvGrpSpPr/>
            <p:nvPr/>
          </p:nvGrpSpPr>
          <p:grpSpPr>
            <a:xfrm>
              <a:off x="6885303" y="674825"/>
              <a:ext cx="537830" cy="927985"/>
              <a:chOff x="6347475" y="678343"/>
              <a:chExt cx="537830" cy="927985"/>
            </a:xfrm>
          </p:grpSpPr>
          <p:sp>
            <p:nvSpPr>
              <p:cNvPr id="40" name="Oval 39">
                <a:extLst>
                  <a:ext uri="{FF2B5EF4-FFF2-40B4-BE49-F238E27FC236}">
                    <a16:creationId xmlns:a16="http://schemas.microsoft.com/office/drawing/2014/main" id="{5AF5C476-AF6E-1E95-974D-B40D5A52FB87}"/>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1" name="Oval 40">
                <a:extLst>
                  <a:ext uri="{FF2B5EF4-FFF2-40B4-BE49-F238E27FC236}">
                    <a16:creationId xmlns:a16="http://schemas.microsoft.com/office/drawing/2014/main" id="{5AE2A703-3786-10DA-C1CE-0E80A41ECE18}"/>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2" name="Oval 41">
                <a:extLst>
                  <a:ext uri="{FF2B5EF4-FFF2-40B4-BE49-F238E27FC236}">
                    <a16:creationId xmlns:a16="http://schemas.microsoft.com/office/drawing/2014/main" id="{0EDA4652-3A09-6792-49BA-8B6EDF332BB3}"/>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3" name="Oval 42">
                <a:extLst>
                  <a:ext uri="{FF2B5EF4-FFF2-40B4-BE49-F238E27FC236}">
                    <a16:creationId xmlns:a16="http://schemas.microsoft.com/office/drawing/2014/main" id="{3FC12B4E-0044-DA40-CEDE-645CEE066314}"/>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4" name="Oval 43">
                <a:extLst>
                  <a:ext uri="{FF2B5EF4-FFF2-40B4-BE49-F238E27FC236}">
                    <a16:creationId xmlns:a16="http://schemas.microsoft.com/office/drawing/2014/main" id="{470523A0-5DD9-FA7F-4DFF-500D575A94BA}"/>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5" name="Oval 44">
                <a:extLst>
                  <a:ext uri="{FF2B5EF4-FFF2-40B4-BE49-F238E27FC236}">
                    <a16:creationId xmlns:a16="http://schemas.microsoft.com/office/drawing/2014/main" id="{A1C1F4A9-2380-1A1E-87CE-7212EF962D91}"/>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6" name="Oval 45">
                <a:extLst>
                  <a:ext uri="{FF2B5EF4-FFF2-40B4-BE49-F238E27FC236}">
                    <a16:creationId xmlns:a16="http://schemas.microsoft.com/office/drawing/2014/main" id="{035B4FA1-49E9-3A55-E7E2-F4496CEA7A28}"/>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48" name="Grup 47">
            <a:extLst>
              <a:ext uri="{FF2B5EF4-FFF2-40B4-BE49-F238E27FC236}">
                <a16:creationId xmlns:a16="http://schemas.microsoft.com/office/drawing/2014/main" id="{087832FE-DF12-20E7-445B-C5917FFA639D}"/>
              </a:ext>
            </a:extLst>
          </p:cNvPr>
          <p:cNvGrpSpPr/>
          <p:nvPr/>
        </p:nvGrpSpPr>
        <p:grpSpPr>
          <a:xfrm rot="16200000">
            <a:off x="10654173" y="2366096"/>
            <a:ext cx="506548" cy="438661"/>
            <a:chOff x="6347475" y="674825"/>
            <a:chExt cx="1075658" cy="931503"/>
          </a:xfrm>
        </p:grpSpPr>
        <p:grpSp>
          <p:nvGrpSpPr>
            <p:cNvPr id="49" name="Grup 48">
              <a:extLst>
                <a:ext uri="{FF2B5EF4-FFF2-40B4-BE49-F238E27FC236}">
                  <a16:creationId xmlns:a16="http://schemas.microsoft.com/office/drawing/2014/main" id="{10DF5456-B70A-5924-462B-15CD2B8E745B}"/>
                </a:ext>
              </a:extLst>
            </p:cNvPr>
            <p:cNvGrpSpPr/>
            <p:nvPr/>
          </p:nvGrpSpPr>
          <p:grpSpPr>
            <a:xfrm>
              <a:off x="6347475" y="678343"/>
              <a:ext cx="537830" cy="927985"/>
              <a:chOff x="6347475" y="678343"/>
              <a:chExt cx="537830" cy="927985"/>
            </a:xfrm>
          </p:grpSpPr>
          <p:sp>
            <p:nvSpPr>
              <p:cNvPr id="66" name="Oval 65">
                <a:extLst>
                  <a:ext uri="{FF2B5EF4-FFF2-40B4-BE49-F238E27FC236}">
                    <a16:creationId xmlns:a16="http://schemas.microsoft.com/office/drawing/2014/main" id="{68535B9F-4506-7A43-D6A6-CFE4ACAE908E}"/>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7" name="Oval 66">
                <a:extLst>
                  <a:ext uri="{FF2B5EF4-FFF2-40B4-BE49-F238E27FC236}">
                    <a16:creationId xmlns:a16="http://schemas.microsoft.com/office/drawing/2014/main" id="{8A2A1BAB-7B05-3288-2FA4-C5EBF665421E}"/>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8" name="Oval 67">
                <a:extLst>
                  <a:ext uri="{FF2B5EF4-FFF2-40B4-BE49-F238E27FC236}">
                    <a16:creationId xmlns:a16="http://schemas.microsoft.com/office/drawing/2014/main" id="{AD346A9B-4CA6-07FA-0476-BCB28D844E6F}"/>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9" name="Oval 68">
                <a:extLst>
                  <a:ext uri="{FF2B5EF4-FFF2-40B4-BE49-F238E27FC236}">
                    <a16:creationId xmlns:a16="http://schemas.microsoft.com/office/drawing/2014/main" id="{19C4DD81-EE5E-2623-CEC0-DDE91CDAE4E3}"/>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0" name="Oval 69">
                <a:extLst>
                  <a:ext uri="{FF2B5EF4-FFF2-40B4-BE49-F238E27FC236}">
                    <a16:creationId xmlns:a16="http://schemas.microsoft.com/office/drawing/2014/main" id="{777AD0F8-657A-79DA-D975-C507661AEE65}"/>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1" name="Oval 70">
                <a:extLst>
                  <a:ext uri="{FF2B5EF4-FFF2-40B4-BE49-F238E27FC236}">
                    <a16:creationId xmlns:a16="http://schemas.microsoft.com/office/drawing/2014/main" id="{C9A9AEA9-3768-45DA-C45E-28E2A62AD120}"/>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2" name="Oval 71">
                <a:extLst>
                  <a:ext uri="{FF2B5EF4-FFF2-40B4-BE49-F238E27FC236}">
                    <a16:creationId xmlns:a16="http://schemas.microsoft.com/office/drawing/2014/main" id="{BDD77863-7936-9EC8-BE45-DCBC66C09C0F}"/>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0" name="Grup 49">
              <a:extLst>
                <a:ext uri="{FF2B5EF4-FFF2-40B4-BE49-F238E27FC236}">
                  <a16:creationId xmlns:a16="http://schemas.microsoft.com/office/drawing/2014/main" id="{364CE784-B763-130E-E645-5857F22AB02C}"/>
                </a:ext>
              </a:extLst>
            </p:cNvPr>
            <p:cNvGrpSpPr/>
            <p:nvPr/>
          </p:nvGrpSpPr>
          <p:grpSpPr>
            <a:xfrm>
              <a:off x="6616389" y="676584"/>
              <a:ext cx="537830" cy="927985"/>
              <a:chOff x="6347475" y="678343"/>
              <a:chExt cx="537830" cy="927985"/>
            </a:xfrm>
          </p:grpSpPr>
          <p:sp>
            <p:nvSpPr>
              <p:cNvPr id="59" name="Oval 58">
                <a:extLst>
                  <a:ext uri="{FF2B5EF4-FFF2-40B4-BE49-F238E27FC236}">
                    <a16:creationId xmlns:a16="http://schemas.microsoft.com/office/drawing/2014/main" id="{A6C52B21-4D64-F8AA-886F-C88712A587EA}"/>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0" name="Oval 59">
                <a:extLst>
                  <a:ext uri="{FF2B5EF4-FFF2-40B4-BE49-F238E27FC236}">
                    <a16:creationId xmlns:a16="http://schemas.microsoft.com/office/drawing/2014/main" id="{96F55E7A-2903-111A-8A6F-80311D703BED}"/>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1" name="Oval 60">
                <a:extLst>
                  <a:ext uri="{FF2B5EF4-FFF2-40B4-BE49-F238E27FC236}">
                    <a16:creationId xmlns:a16="http://schemas.microsoft.com/office/drawing/2014/main" id="{90789FC1-C5D0-B276-9349-1250FA5D29A0}"/>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2" name="Oval 61">
                <a:extLst>
                  <a:ext uri="{FF2B5EF4-FFF2-40B4-BE49-F238E27FC236}">
                    <a16:creationId xmlns:a16="http://schemas.microsoft.com/office/drawing/2014/main" id="{61B5F236-AF54-930B-8740-65DFA2A4F7A4}"/>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3" name="Oval 62">
                <a:extLst>
                  <a:ext uri="{FF2B5EF4-FFF2-40B4-BE49-F238E27FC236}">
                    <a16:creationId xmlns:a16="http://schemas.microsoft.com/office/drawing/2014/main" id="{40DD572B-A4A6-BAFF-7602-70AFB55FBEE2}"/>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4" name="Oval 63">
                <a:extLst>
                  <a:ext uri="{FF2B5EF4-FFF2-40B4-BE49-F238E27FC236}">
                    <a16:creationId xmlns:a16="http://schemas.microsoft.com/office/drawing/2014/main" id="{9FA2E0B1-62A8-5942-C623-8DB83F331D13}"/>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5" name="Oval 64">
                <a:extLst>
                  <a:ext uri="{FF2B5EF4-FFF2-40B4-BE49-F238E27FC236}">
                    <a16:creationId xmlns:a16="http://schemas.microsoft.com/office/drawing/2014/main" id="{9D8C120C-30A6-319B-4219-01874CFC3C43}"/>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1" name="Grup 50">
              <a:extLst>
                <a:ext uri="{FF2B5EF4-FFF2-40B4-BE49-F238E27FC236}">
                  <a16:creationId xmlns:a16="http://schemas.microsoft.com/office/drawing/2014/main" id="{6C830946-7EDC-18CA-E00B-4AD8BF48201F}"/>
                </a:ext>
              </a:extLst>
            </p:cNvPr>
            <p:cNvGrpSpPr/>
            <p:nvPr/>
          </p:nvGrpSpPr>
          <p:grpSpPr>
            <a:xfrm>
              <a:off x="6885303" y="674825"/>
              <a:ext cx="537830" cy="927985"/>
              <a:chOff x="6347475" y="678343"/>
              <a:chExt cx="537830" cy="927985"/>
            </a:xfrm>
          </p:grpSpPr>
          <p:sp>
            <p:nvSpPr>
              <p:cNvPr id="52" name="Oval 51">
                <a:extLst>
                  <a:ext uri="{FF2B5EF4-FFF2-40B4-BE49-F238E27FC236}">
                    <a16:creationId xmlns:a16="http://schemas.microsoft.com/office/drawing/2014/main" id="{21DF4550-3033-2AD9-E140-87C7EFEDEB33}"/>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3" name="Oval 52">
                <a:extLst>
                  <a:ext uri="{FF2B5EF4-FFF2-40B4-BE49-F238E27FC236}">
                    <a16:creationId xmlns:a16="http://schemas.microsoft.com/office/drawing/2014/main" id="{418705DA-192B-571B-0EC7-F4D3B3C28F38}"/>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4" name="Oval 53">
                <a:extLst>
                  <a:ext uri="{FF2B5EF4-FFF2-40B4-BE49-F238E27FC236}">
                    <a16:creationId xmlns:a16="http://schemas.microsoft.com/office/drawing/2014/main" id="{95B60A74-9DCC-A89C-92F8-91A9C6BF9EAD}"/>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5" name="Oval 54">
                <a:extLst>
                  <a:ext uri="{FF2B5EF4-FFF2-40B4-BE49-F238E27FC236}">
                    <a16:creationId xmlns:a16="http://schemas.microsoft.com/office/drawing/2014/main" id="{1DC7B1C0-8B9B-4891-1846-7C251EDC37C0}"/>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6" name="Oval 55">
                <a:extLst>
                  <a:ext uri="{FF2B5EF4-FFF2-40B4-BE49-F238E27FC236}">
                    <a16:creationId xmlns:a16="http://schemas.microsoft.com/office/drawing/2014/main" id="{ABD65CA6-3209-0190-2941-58622D4C8BAC}"/>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7" name="Oval 56">
                <a:extLst>
                  <a:ext uri="{FF2B5EF4-FFF2-40B4-BE49-F238E27FC236}">
                    <a16:creationId xmlns:a16="http://schemas.microsoft.com/office/drawing/2014/main" id="{D9F294E4-4DF4-1F4C-539E-D8E4CE1E7ACD}"/>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8" name="Oval 57">
                <a:extLst>
                  <a:ext uri="{FF2B5EF4-FFF2-40B4-BE49-F238E27FC236}">
                    <a16:creationId xmlns:a16="http://schemas.microsoft.com/office/drawing/2014/main" id="{753BBB4A-6138-D51D-4E95-2A91447A35FB}"/>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73" name="Grup 72">
            <a:extLst>
              <a:ext uri="{FF2B5EF4-FFF2-40B4-BE49-F238E27FC236}">
                <a16:creationId xmlns:a16="http://schemas.microsoft.com/office/drawing/2014/main" id="{44A9AF9F-D480-6B9D-BF4D-29CC0D6F27BC}"/>
              </a:ext>
            </a:extLst>
          </p:cNvPr>
          <p:cNvGrpSpPr/>
          <p:nvPr/>
        </p:nvGrpSpPr>
        <p:grpSpPr>
          <a:xfrm rot="16200000">
            <a:off x="10655830" y="2872859"/>
            <a:ext cx="506548" cy="438661"/>
            <a:chOff x="6347475" y="674825"/>
            <a:chExt cx="1075658" cy="931503"/>
          </a:xfrm>
        </p:grpSpPr>
        <p:grpSp>
          <p:nvGrpSpPr>
            <p:cNvPr id="74" name="Grup 73">
              <a:extLst>
                <a:ext uri="{FF2B5EF4-FFF2-40B4-BE49-F238E27FC236}">
                  <a16:creationId xmlns:a16="http://schemas.microsoft.com/office/drawing/2014/main" id="{9B14C42D-0A7A-9FE1-E7AF-F8C6D5202179}"/>
                </a:ext>
              </a:extLst>
            </p:cNvPr>
            <p:cNvGrpSpPr/>
            <p:nvPr/>
          </p:nvGrpSpPr>
          <p:grpSpPr>
            <a:xfrm>
              <a:off x="6347475" y="678343"/>
              <a:ext cx="537830" cy="927985"/>
              <a:chOff x="6347475" y="678343"/>
              <a:chExt cx="537830" cy="927985"/>
            </a:xfrm>
          </p:grpSpPr>
          <p:sp>
            <p:nvSpPr>
              <p:cNvPr id="91" name="Oval 90">
                <a:extLst>
                  <a:ext uri="{FF2B5EF4-FFF2-40B4-BE49-F238E27FC236}">
                    <a16:creationId xmlns:a16="http://schemas.microsoft.com/office/drawing/2014/main" id="{C26FB32F-749D-D511-2BC4-F267356D8335}"/>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2" name="Oval 91">
                <a:extLst>
                  <a:ext uri="{FF2B5EF4-FFF2-40B4-BE49-F238E27FC236}">
                    <a16:creationId xmlns:a16="http://schemas.microsoft.com/office/drawing/2014/main" id="{AB741F57-3DEE-C169-E745-8C36C5F8D581}"/>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3" name="Oval 92">
                <a:extLst>
                  <a:ext uri="{FF2B5EF4-FFF2-40B4-BE49-F238E27FC236}">
                    <a16:creationId xmlns:a16="http://schemas.microsoft.com/office/drawing/2014/main" id="{073288C8-BF4E-313A-01D4-E3DD85D40282}"/>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4" name="Oval 93">
                <a:extLst>
                  <a:ext uri="{FF2B5EF4-FFF2-40B4-BE49-F238E27FC236}">
                    <a16:creationId xmlns:a16="http://schemas.microsoft.com/office/drawing/2014/main" id="{6132C229-A6F9-C36D-5D80-503FA6EC694F}"/>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5" name="Oval 94">
                <a:extLst>
                  <a:ext uri="{FF2B5EF4-FFF2-40B4-BE49-F238E27FC236}">
                    <a16:creationId xmlns:a16="http://schemas.microsoft.com/office/drawing/2014/main" id="{1C94ADA4-87D3-5D7B-2F6E-4DD3CDA6170E}"/>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6" name="Oval 95">
                <a:extLst>
                  <a:ext uri="{FF2B5EF4-FFF2-40B4-BE49-F238E27FC236}">
                    <a16:creationId xmlns:a16="http://schemas.microsoft.com/office/drawing/2014/main" id="{F8A4B0B1-BF51-FAA6-CECD-76998B908B7C}"/>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7" name="Oval 96">
                <a:extLst>
                  <a:ext uri="{FF2B5EF4-FFF2-40B4-BE49-F238E27FC236}">
                    <a16:creationId xmlns:a16="http://schemas.microsoft.com/office/drawing/2014/main" id="{267E3511-F254-8126-F082-10A59FB9347A}"/>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75" name="Grup 74">
              <a:extLst>
                <a:ext uri="{FF2B5EF4-FFF2-40B4-BE49-F238E27FC236}">
                  <a16:creationId xmlns:a16="http://schemas.microsoft.com/office/drawing/2014/main" id="{A89AF1E6-16F9-DCC6-795A-CBA5416FF7FC}"/>
                </a:ext>
              </a:extLst>
            </p:cNvPr>
            <p:cNvGrpSpPr/>
            <p:nvPr/>
          </p:nvGrpSpPr>
          <p:grpSpPr>
            <a:xfrm>
              <a:off x="6616389" y="676584"/>
              <a:ext cx="537830" cy="927985"/>
              <a:chOff x="6347475" y="678343"/>
              <a:chExt cx="537830" cy="927985"/>
            </a:xfrm>
          </p:grpSpPr>
          <p:sp>
            <p:nvSpPr>
              <p:cNvPr id="84" name="Oval 83">
                <a:extLst>
                  <a:ext uri="{FF2B5EF4-FFF2-40B4-BE49-F238E27FC236}">
                    <a16:creationId xmlns:a16="http://schemas.microsoft.com/office/drawing/2014/main" id="{F01078BB-C9D1-67A3-59A6-9CBE97BB00B5}"/>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5" name="Oval 84">
                <a:extLst>
                  <a:ext uri="{FF2B5EF4-FFF2-40B4-BE49-F238E27FC236}">
                    <a16:creationId xmlns:a16="http://schemas.microsoft.com/office/drawing/2014/main" id="{E8D2FCE5-9FE2-3202-C0B4-86151A729980}"/>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6" name="Oval 85">
                <a:extLst>
                  <a:ext uri="{FF2B5EF4-FFF2-40B4-BE49-F238E27FC236}">
                    <a16:creationId xmlns:a16="http://schemas.microsoft.com/office/drawing/2014/main" id="{4AEA2168-E0A0-6C7E-654B-A2B661DEB9D0}"/>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7" name="Oval 86">
                <a:extLst>
                  <a:ext uri="{FF2B5EF4-FFF2-40B4-BE49-F238E27FC236}">
                    <a16:creationId xmlns:a16="http://schemas.microsoft.com/office/drawing/2014/main" id="{97707B20-DC06-37FA-C9CE-8D4D2128B06D}"/>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8" name="Oval 87">
                <a:extLst>
                  <a:ext uri="{FF2B5EF4-FFF2-40B4-BE49-F238E27FC236}">
                    <a16:creationId xmlns:a16="http://schemas.microsoft.com/office/drawing/2014/main" id="{5F638E17-86E3-4FD9-062E-AF035FD47ED3}"/>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9" name="Oval 88">
                <a:extLst>
                  <a:ext uri="{FF2B5EF4-FFF2-40B4-BE49-F238E27FC236}">
                    <a16:creationId xmlns:a16="http://schemas.microsoft.com/office/drawing/2014/main" id="{A29C1341-62E0-9D39-63F0-8DEABA6F1E5D}"/>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0" name="Oval 89">
                <a:extLst>
                  <a:ext uri="{FF2B5EF4-FFF2-40B4-BE49-F238E27FC236}">
                    <a16:creationId xmlns:a16="http://schemas.microsoft.com/office/drawing/2014/main" id="{F0EE12A1-DDE5-9890-2C35-4306B2B424A0}"/>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76" name="Grup 75">
              <a:extLst>
                <a:ext uri="{FF2B5EF4-FFF2-40B4-BE49-F238E27FC236}">
                  <a16:creationId xmlns:a16="http://schemas.microsoft.com/office/drawing/2014/main" id="{21332703-F708-B135-7614-054BB34EA90E}"/>
                </a:ext>
              </a:extLst>
            </p:cNvPr>
            <p:cNvGrpSpPr/>
            <p:nvPr/>
          </p:nvGrpSpPr>
          <p:grpSpPr>
            <a:xfrm>
              <a:off x="6885303" y="674825"/>
              <a:ext cx="537830" cy="927985"/>
              <a:chOff x="6347475" y="678343"/>
              <a:chExt cx="537830" cy="927985"/>
            </a:xfrm>
          </p:grpSpPr>
          <p:sp>
            <p:nvSpPr>
              <p:cNvPr id="77" name="Oval 76">
                <a:extLst>
                  <a:ext uri="{FF2B5EF4-FFF2-40B4-BE49-F238E27FC236}">
                    <a16:creationId xmlns:a16="http://schemas.microsoft.com/office/drawing/2014/main" id="{2B2E06E5-0CC3-7CD2-42EA-F76AADC4A6AE}"/>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8" name="Oval 77">
                <a:extLst>
                  <a:ext uri="{FF2B5EF4-FFF2-40B4-BE49-F238E27FC236}">
                    <a16:creationId xmlns:a16="http://schemas.microsoft.com/office/drawing/2014/main" id="{B3FAF21D-1C03-A709-26CD-167D75922A90}"/>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9" name="Oval 78">
                <a:extLst>
                  <a:ext uri="{FF2B5EF4-FFF2-40B4-BE49-F238E27FC236}">
                    <a16:creationId xmlns:a16="http://schemas.microsoft.com/office/drawing/2014/main" id="{114F8C80-37B4-1334-1BAA-1F4AAC2644B8}"/>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0" name="Oval 79">
                <a:extLst>
                  <a:ext uri="{FF2B5EF4-FFF2-40B4-BE49-F238E27FC236}">
                    <a16:creationId xmlns:a16="http://schemas.microsoft.com/office/drawing/2014/main" id="{70EDCDDC-D434-E5BF-CC1E-67532916383C}"/>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1" name="Oval 80">
                <a:extLst>
                  <a:ext uri="{FF2B5EF4-FFF2-40B4-BE49-F238E27FC236}">
                    <a16:creationId xmlns:a16="http://schemas.microsoft.com/office/drawing/2014/main" id="{BB5B69CC-AF69-E7B4-EAF7-1F9D584F07E7}"/>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2" name="Oval 81">
                <a:extLst>
                  <a:ext uri="{FF2B5EF4-FFF2-40B4-BE49-F238E27FC236}">
                    <a16:creationId xmlns:a16="http://schemas.microsoft.com/office/drawing/2014/main" id="{BF823D6D-10A5-57C4-C151-4DE4782DD2B5}"/>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3" name="Oval 82">
                <a:extLst>
                  <a:ext uri="{FF2B5EF4-FFF2-40B4-BE49-F238E27FC236}">
                    <a16:creationId xmlns:a16="http://schemas.microsoft.com/office/drawing/2014/main" id="{B43A5B6B-2656-6525-99D4-1C74FC8C01E3}"/>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14" name="Grup 113">
            <a:extLst>
              <a:ext uri="{FF2B5EF4-FFF2-40B4-BE49-F238E27FC236}">
                <a16:creationId xmlns:a16="http://schemas.microsoft.com/office/drawing/2014/main" id="{90407DA0-28C0-C6C5-093C-4A788E7C03E4}"/>
              </a:ext>
            </a:extLst>
          </p:cNvPr>
          <p:cNvGrpSpPr/>
          <p:nvPr/>
        </p:nvGrpSpPr>
        <p:grpSpPr>
          <a:xfrm>
            <a:off x="6771680" y="909724"/>
            <a:ext cx="745003" cy="251420"/>
            <a:chOff x="5961237" y="621050"/>
            <a:chExt cx="2765608" cy="933324"/>
          </a:xfrm>
        </p:grpSpPr>
        <p:sp>
          <p:nvSpPr>
            <p:cNvPr id="110" name="Lingkaran: Berongga 109">
              <a:extLst>
                <a:ext uri="{FF2B5EF4-FFF2-40B4-BE49-F238E27FC236}">
                  <a16:creationId xmlns:a16="http://schemas.microsoft.com/office/drawing/2014/main" id="{041D90D8-AC0F-B437-3023-4BE339187DCD}"/>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1" name="Lingkaran: Berongga 110">
              <a:extLst>
                <a:ext uri="{FF2B5EF4-FFF2-40B4-BE49-F238E27FC236}">
                  <a16:creationId xmlns:a16="http://schemas.microsoft.com/office/drawing/2014/main" id="{EF7F3FC4-3FF9-9DE8-FB0E-F1526B1C3CFE}"/>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2" name="Lingkaran: Berongga 111">
              <a:extLst>
                <a:ext uri="{FF2B5EF4-FFF2-40B4-BE49-F238E27FC236}">
                  <a16:creationId xmlns:a16="http://schemas.microsoft.com/office/drawing/2014/main" id="{19581DA9-B983-68AB-BB3D-CD1F24376D3B}"/>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3" name="Lingkaran: Berongga 112">
              <a:extLst>
                <a:ext uri="{FF2B5EF4-FFF2-40B4-BE49-F238E27FC236}">
                  <a16:creationId xmlns:a16="http://schemas.microsoft.com/office/drawing/2014/main" id="{77D1FB93-8008-EEE4-6BD0-71AEBBE23B64}"/>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grpSp>
        <p:nvGrpSpPr>
          <p:cNvPr id="115" name="Grup 114">
            <a:extLst>
              <a:ext uri="{FF2B5EF4-FFF2-40B4-BE49-F238E27FC236}">
                <a16:creationId xmlns:a16="http://schemas.microsoft.com/office/drawing/2014/main" id="{3589DD4E-B8D8-0AE0-2040-C035C261CBD5}"/>
              </a:ext>
            </a:extLst>
          </p:cNvPr>
          <p:cNvGrpSpPr/>
          <p:nvPr/>
        </p:nvGrpSpPr>
        <p:grpSpPr>
          <a:xfrm rot="16200000">
            <a:off x="5111950" y="3599974"/>
            <a:ext cx="745003" cy="251420"/>
            <a:chOff x="5961237" y="621050"/>
            <a:chExt cx="2765608" cy="933324"/>
          </a:xfrm>
        </p:grpSpPr>
        <p:sp>
          <p:nvSpPr>
            <p:cNvPr id="116" name="Lingkaran: Berongga 115">
              <a:extLst>
                <a:ext uri="{FF2B5EF4-FFF2-40B4-BE49-F238E27FC236}">
                  <a16:creationId xmlns:a16="http://schemas.microsoft.com/office/drawing/2014/main" id="{AF66F13F-F460-3F07-D2E1-CB1609E5C256}"/>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7" name="Lingkaran: Berongga 116">
              <a:extLst>
                <a:ext uri="{FF2B5EF4-FFF2-40B4-BE49-F238E27FC236}">
                  <a16:creationId xmlns:a16="http://schemas.microsoft.com/office/drawing/2014/main" id="{E2D4D022-C0E0-36F9-73CD-170E59EA7F53}"/>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8" name="Lingkaran: Berongga 117">
              <a:extLst>
                <a:ext uri="{FF2B5EF4-FFF2-40B4-BE49-F238E27FC236}">
                  <a16:creationId xmlns:a16="http://schemas.microsoft.com/office/drawing/2014/main" id="{AE104850-5B10-E8DD-D31C-30E8F21261CA}"/>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19" name="Lingkaran: Berongga 118">
              <a:extLst>
                <a:ext uri="{FF2B5EF4-FFF2-40B4-BE49-F238E27FC236}">
                  <a16:creationId xmlns:a16="http://schemas.microsoft.com/office/drawing/2014/main" id="{918E9224-F6A7-A9F5-2520-BD192FBA20CB}"/>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spTree>
    <p:extLst>
      <p:ext uri="{BB962C8B-B14F-4D97-AF65-F5344CB8AC3E}">
        <p14:creationId xmlns:p14="http://schemas.microsoft.com/office/powerpoint/2010/main" val="256627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Lingkaran: Berongga 104">
            <a:extLst>
              <a:ext uri="{FF2B5EF4-FFF2-40B4-BE49-F238E27FC236}">
                <a16:creationId xmlns:a16="http://schemas.microsoft.com/office/drawing/2014/main" id="{DE80CB33-54F0-06D8-7E04-BE05A94476AD}"/>
              </a:ext>
            </a:extLst>
          </p:cNvPr>
          <p:cNvSpPr/>
          <p:nvPr/>
        </p:nvSpPr>
        <p:spPr>
          <a:xfrm>
            <a:off x="-986972" y="-986972"/>
            <a:ext cx="1973943" cy="1973943"/>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600" dirty="0">
              <a:solidFill>
                <a:schemeClr val="tx1"/>
              </a:solidFill>
            </a:endParaRPr>
          </a:p>
        </p:txBody>
      </p:sp>
      <p:sp>
        <p:nvSpPr>
          <p:cNvPr id="2" name="Title 1">
            <a:extLst>
              <a:ext uri="{FF2B5EF4-FFF2-40B4-BE49-F238E27FC236}">
                <a16:creationId xmlns:a16="http://schemas.microsoft.com/office/drawing/2014/main" id="{C916E40C-E813-2025-5C56-EFBCF0F52B18}"/>
              </a:ext>
            </a:extLst>
          </p:cNvPr>
          <p:cNvSpPr>
            <a:spLocks noGrp="1"/>
          </p:cNvSpPr>
          <p:nvPr>
            <p:ph type="title"/>
          </p:nvPr>
        </p:nvSpPr>
        <p:spPr>
          <a:xfrm>
            <a:off x="1036984" y="2489325"/>
            <a:ext cx="10151717" cy="3720971"/>
          </a:xfrm>
        </p:spPr>
        <p:txBody>
          <a:bodyPr anchor="t">
            <a:noAutofit/>
          </a:bodyPr>
          <a:lstStyle/>
          <a:p>
            <a:pPr algn="just">
              <a:lnSpc>
                <a:spcPts val="3401"/>
              </a:lnSpc>
              <a:spcBef>
                <a:spcPts val="1200"/>
              </a:spcBef>
            </a:pP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Pemberian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makan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ternak</a:t>
            </a:r>
            <a:r>
              <a:rPr lang="en-ID" sz="2000" dirty="0">
                <a:latin typeface="Poppins" panose="00000500000000000000" pitchFamily="2" charset="0"/>
                <a:cs typeface="Poppins" panose="00000500000000000000" pitchFamily="2" charset="0"/>
              </a:rPr>
              <a:t> ikan yang </a:t>
            </a:r>
            <a:r>
              <a:rPr lang="en-ID" sz="2000" dirty="0" err="1">
                <a:latin typeface="Poppins" panose="00000500000000000000" pitchFamily="2" charset="0"/>
                <a:cs typeface="Poppins" panose="00000500000000000000" pitchFamily="2" charset="0"/>
              </a:rPr>
              <a:t>tidak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tepat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mengakibatkan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pemborosan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pakan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penurunan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kualitas</a:t>
            </a:r>
            <a:r>
              <a:rPr lang="en-ID" sz="2000" dirty="0">
                <a:latin typeface="Poppins" panose="00000500000000000000" pitchFamily="2" charset="0"/>
                <a:cs typeface="Poppins" panose="00000500000000000000" pitchFamily="2" charset="0"/>
              </a:rPr>
              <a:t> air, dan </a:t>
            </a:r>
            <a:r>
              <a:rPr lang="en-ID" sz="2000" dirty="0" err="1">
                <a:latin typeface="Poppins" panose="00000500000000000000" pitchFamily="2" charset="0"/>
                <a:cs typeface="Poppins" panose="00000500000000000000" pitchFamily="2" charset="0"/>
              </a:rPr>
              <a:t>pertumbuhan</a:t>
            </a:r>
            <a:r>
              <a:rPr lang="en-ID" sz="2000" dirty="0">
                <a:latin typeface="Poppins" panose="00000500000000000000" pitchFamily="2" charset="0"/>
                <a:cs typeface="Poppins" panose="00000500000000000000" pitchFamily="2" charset="0"/>
              </a:rPr>
              <a:t> ikan yang </a:t>
            </a:r>
            <a:r>
              <a:rPr lang="en-ID" sz="2000" dirty="0" err="1">
                <a:latin typeface="Poppins" panose="00000500000000000000" pitchFamily="2" charset="0"/>
                <a:cs typeface="Poppins" panose="00000500000000000000" pitchFamily="2" charset="0"/>
              </a:rPr>
              <a:t>tidak</a:t>
            </a:r>
            <a:r>
              <a:rPr lang="en-ID" sz="2000" dirty="0">
                <a:latin typeface="Poppins" panose="00000500000000000000" pitchFamily="2" charset="0"/>
                <a:cs typeface="Poppins" panose="00000500000000000000" pitchFamily="2" charset="0"/>
              </a:rPr>
              <a:t> optimal. Oleh </a:t>
            </a:r>
            <a:r>
              <a:rPr lang="en-ID" sz="2000" dirty="0" err="1">
                <a:latin typeface="Poppins" panose="00000500000000000000" pitchFamily="2" charset="0"/>
                <a:cs typeface="Poppins" panose="00000500000000000000" pitchFamily="2" charset="0"/>
              </a:rPr>
              <a:t>karena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itu</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dibutuhkan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teknologi</a:t>
            </a:r>
            <a:r>
              <a:rPr lang="en-ID" sz="2000" dirty="0">
                <a:latin typeface="Poppins" panose="00000500000000000000" pitchFamily="2" charset="0"/>
                <a:cs typeface="Poppins" panose="00000500000000000000" pitchFamily="2" charset="0"/>
              </a:rPr>
              <a:t> yang </a:t>
            </a:r>
            <a:r>
              <a:rPr lang="en-ID" sz="2000" dirty="0" err="1">
                <a:latin typeface="Poppins" panose="00000500000000000000" pitchFamily="2" charset="0"/>
                <a:cs typeface="Poppins" panose="00000500000000000000" pitchFamily="2" charset="0"/>
              </a:rPr>
              <a:t>dapat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memperbaiki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efisiensi</a:t>
            </a:r>
            <a:r>
              <a:rPr lang="en-ID" sz="2000" dirty="0">
                <a:latin typeface="Poppins" panose="00000500000000000000" pitchFamily="2" charset="0"/>
                <a:cs typeface="Poppins" panose="00000500000000000000" pitchFamily="2" charset="0"/>
              </a:rPr>
              <a:t> dan </a:t>
            </a:r>
            <a:r>
              <a:rPr lang="en-ID" sz="2000" dirty="0" err="1">
                <a:latin typeface="Poppins" panose="00000500000000000000" pitchFamily="2" charset="0"/>
                <a:cs typeface="Poppins" panose="00000500000000000000" pitchFamily="2" charset="0"/>
              </a:rPr>
              <a:t>efektivitas</a:t>
            </a:r>
            <a:r>
              <a:rPr lang="en-ID" sz="2000" dirty="0">
                <a:latin typeface="Poppins" panose="00000500000000000000" pitchFamily="2" charset="0"/>
                <a:cs typeface="Poppins" panose="00000500000000000000" pitchFamily="2" charset="0"/>
              </a:rPr>
              <a:t> proses </a:t>
            </a:r>
            <a:r>
              <a:rPr lang="en-ID" sz="2000" dirty="0" err="1">
                <a:latin typeface="Poppins" panose="00000500000000000000" pitchFamily="2" charset="0"/>
                <a:cs typeface="Poppins" panose="00000500000000000000" pitchFamily="2" charset="0"/>
              </a:rPr>
              <a:t>pemberian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makan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Dalam</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konteks</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ini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pengembangan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alat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pemberi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makan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ternak</a:t>
            </a:r>
            <a:r>
              <a:rPr lang="en-ID" sz="2000" dirty="0">
                <a:latin typeface="Poppins" panose="00000500000000000000" pitchFamily="2" charset="0"/>
                <a:cs typeface="Poppins" panose="00000500000000000000" pitchFamily="2" charset="0"/>
              </a:rPr>
              <a:t> ikan </a:t>
            </a:r>
            <a:r>
              <a:rPr lang="en-ID" sz="2000" dirty="0" err="1">
                <a:latin typeface="Poppins" panose="00000500000000000000" pitchFamily="2" charset="0"/>
                <a:cs typeface="Poppins" panose="00000500000000000000" pitchFamily="2" charset="0"/>
              </a:rPr>
              <a:t>otomatis</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berbasis</a:t>
            </a:r>
            <a:r>
              <a:rPr lang="en-ID" sz="2000" dirty="0">
                <a:latin typeface="Poppins" panose="00000500000000000000" pitchFamily="2" charset="0"/>
                <a:cs typeface="Poppins" panose="00000500000000000000" pitchFamily="2" charset="0"/>
              </a:rPr>
              <a:t> </a:t>
            </a:r>
            <a:r>
              <a:rPr lang="en-ID" sz="2000" i="1" dirty="0">
                <a:latin typeface="Poppins" panose="00000500000000000000" pitchFamily="2" charset="0"/>
                <a:cs typeface="Poppins" panose="00000500000000000000" pitchFamily="2" charset="0"/>
              </a:rPr>
              <a:t>IoT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menjadi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solusi</a:t>
            </a:r>
            <a:r>
              <a:rPr lang="en-ID" sz="2000" dirty="0">
                <a:latin typeface="Poppins" panose="00000500000000000000" pitchFamily="2" charset="0"/>
                <a:cs typeface="Poppins" panose="00000500000000000000" pitchFamily="2" charset="0"/>
              </a:rPr>
              <a:t> yang juga </a:t>
            </a:r>
            <a:r>
              <a:rPr lang="en-ID" sz="2000" dirty="0" err="1">
                <a:latin typeface="Poppins" panose="00000500000000000000" pitchFamily="2" charset="0"/>
                <a:cs typeface="Poppins" panose="00000500000000000000" pitchFamily="2" charset="0"/>
              </a:rPr>
              <a:t>dapat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meningkatkan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produktivitas</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peternak</a:t>
            </a:r>
            <a:r>
              <a:rPr lang="en-ID" sz="2000" dirty="0">
                <a:latin typeface="Poppins" panose="00000500000000000000" pitchFamily="2" charset="0"/>
                <a:cs typeface="Poppins" panose="00000500000000000000" pitchFamily="2" charset="0"/>
              </a:rPr>
              <a:t> ikan. </a:t>
            </a:r>
          </a:p>
        </p:txBody>
      </p:sp>
      <p:sp>
        <p:nvSpPr>
          <p:cNvPr id="94" name="Persegi Panjang: Sudut Lengkung 93">
            <a:extLst>
              <a:ext uri="{FF2B5EF4-FFF2-40B4-BE49-F238E27FC236}">
                <a16:creationId xmlns:a16="http://schemas.microsoft.com/office/drawing/2014/main" id="{74A75DF8-EC3E-1747-B556-797414760421}"/>
              </a:ext>
            </a:extLst>
          </p:cNvPr>
          <p:cNvSpPr/>
          <p:nvPr/>
        </p:nvSpPr>
        <p:spPr>
          <a:xfrm>
            <a:off x="262097" y="265657"/>
            <a:ext cx="1784788" cy="58622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7" name="Gambar 6" descr="Sebuah gambar berisi hitam, kegelapan&#10;&#10;Deskripsi dibuat secara otomatis">
            <a:extLst>
              <a:ext uri="{FF2B5EF4-FFF2-40B4-BE49-F238E27FC236}">
                <a16:creationId xmlns:a16="http://schemas.microsoft.com/office/drawing/2014/main" id="{BAB9F3D6-501C-19E7-DA4B-D0F9E961C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41" y="424260"/>
            <a:ext cx="1577013" cy="253273"/>
          </a:xfrm>
          <a:prstGeom prst="rect">
            <a:avLst/>
          </a:prstGeom>
        </p:spPr>
      </p:pic>
      <p:sp>
        <p:nvSpPr>
          <p:cNvPr id="9" name="Title 1">
            <a:extLst>
              <a:ext uri="{FF2B5EF4-FFF2-40B4-BE49-F238E27FC236}">
                <a16:creationId xmlns:a16="http://schemas.microsoft.com/office/drawing/2014/main" id="{CB60C675-AF1D-CF0D-64CB-98076BDF9DF0}"/>
              </a:ext>
            </a:extLst>
          </p:cNvPr>
          <p:cNvSpPr txBox="1">
            <a:spLocks/>
          </p:cNvSpPr>
          <p:nvPr/>
        </p:nvSpPr>
        <p:spPr>
          <a:xfrm>
            <a:off x="1036984" y="1193303"/>
            <a:ext cx="10151717"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3200" b="1" i="1" dirty="0" err="1">
                <a:latin typeface="Poppins" panose="00000500000000000000" pitchFamily="2" charset="0"/>
                <a:cs typeface="Poppins" panose="00000500000000000000" pitchFamily="2" charset="0"/>
              </a:rPr>
              <a:t>Pendahuluan</a:t>
            </a:r>
            <a:endParaRPr lang="en-ID" sz="3200" b="1" i="1" dirty="0">
              <a:solidFill>
                <a:schemeClr val="accent2"/>
              </a:solidFill>
              <a:latin typeface="Poppins" panose="00000500000000000000" pitchFamily="2" charset="0"/>
              <a:cs typeface="Poppins" panose="00000500000000000000" pitchFamily="2" charset="0"/>
            </a:endParaRPr>
          </a:p>
        </p:txBody>
      </p:sp>
      <p:sp>
        <p:nvSpPr>
          <p:cNvPr id="10" name="Title 1">
            <a:extLst>
              <a:ext uri="{FF2B5EF4-FFF2-40B4-BE49-F238E27FC236}">
                <a16:creationId xmlns:a16="http://schemas.microsoft.com/office/drawing/2014/main" id="{B4BA9B30-2D7B-87FB-4E4A-0DF14D504080}"/>
              </a:ext>
            </a:extLst>
          </p:cNvPr>
          <p:cNvSpPr txBox="1">
            <a:spLocks/>
          </p:cNvSpPr>
          <p:nvPr/>
        </p:nvSpPr>
        <p:spPr>
          <a:xfrm>
            <a:off x="1020143" y="1767554"/>
            <a:ext cx="10151717"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2400" b="1" i="1" dirty="0" err="1">
                <a:latin typeface="Poppins" panose="00000500000000000000" pitchFamily="2" charset="0"/>
                <a:cs typeface="Poppins" panose="00000500000000000000" pitchFamily="2" charset="0"/>
              </a:rPr>
              <a:t>Latar</a:t>
            </a:r>
            <a:r>
              <a:rPr lang="en-US" sz="2400" b="1" i="1" dirty="0">
                <a:latin typeface="Poppins" panose="00000500000000000000" pitchFamily="2" charset="0"/>
                <a:cs typeface="Poppins" panose="00000500000000000000" pitchFamily="2" charset="0"/>
              </a:rPr>
              <a:t> </a:t>
            </a:r>
            <a:r>
              <a:rPr lang="en-US" sz="2400" b="1" i="1" dirty="0" err="1">
                <a:latin typeface="Poppins" panose="00000500000000000000" pitchFamily="2" charset="0"/>
                <a:cs typeface="Poppins" panose="00000500000000000000" pitchFamily="2" charset="0"/>
              </a:rPr>
              <a:t>Belakang</a:t>
            </a:r>
            <a:r>
              <a:rPr lang="en-US" sz="2400" b="1" i="1" dirty="0">
                <a:latin typeface="Poppins" panose="00000500000000000000" pitchFamily="2" charset="0"/>
                <a:cs typeface="Poppins" panose="00000500000000000000" pitchFamily="2" charset="0"/>
              </a:rPr>
              <a:t> </a:t>
            </a:r>
            <a:r>
              <a:rPr lang="en-US" sz="2400" b="1" i="1" dirty="0" err="1">
                <a:latin typeface="Poppins" panose="00000500000000000000" pitchFamily="2" charset="0"/>
                <a:cs typeface="Poppins" panose="00000500000000000000" pitchFamily="2" charset="0"/>
              </a:rPr>
              <a:t>Masalah</a:t>
            </a:r>
            <a:endParaRPr lang="en-ID" sz="3600" b="1" i="1" dirty="0">
              <a:solidFill>
                <a:schemeClr val="accent2"/>
              </a:solidFill>
              <a:latin typeface="Poppins" panose="00000500000000000000" pitchFamily="2" charset="0"/>
              <a:cs typeface="Poppins" panose="00000500000000000000" pitchFamily="2" charset="0"/>
            </a:endParaRPr>
          </a:p>
        </p:txBody>
      </p:sp>
      <p:cxnSp>
        <p:nvCxnSpPr>
          <p:cNvPr id="13" name="Konektor Lurus 12">
            <a:extLst>
              <a:ext uri="{FF2B5EF4-FFF2-40B4-BE49-F238E27FC236}">
                <a16:creationId xmlns:a16="http://schemas.microsoft.com/office/drawing/2014/main" id="{24AFF1D2-7D37-FECA-5F46-84325A105701}"/>
              </a:ext>
            </a:extLst>
          </p:cNvPr>
          <p:cNvCxnSpPr>
            <a:cxnSpLocks/>
          </p:cNvCxnSpPr>
          <p:nvPr/>
        </p:nvCxnSpPr>
        <p:spPr>
          <a:xfrm>
            <a:off x="1036984" y="2323843"/>
            <a:ext cx="10151717" cy="0"/>
          </a:xfrm>
          <a:prstGeom prst="line">
            <a:avLst/>
          </a:prstGeom>
          <a:ln>
            <a:solidFill>
              <a:srgbClr val="145DA0"/>
            </a:solidFill>
          </a:ln>
        </p:spPr>
        <p:style>
          <a:lnRef idx="1">
            <a:schemeClr val="accent1"/>
          </a:lnRef>
          <a:fillRef idx="0">
            <a:schemeClr val="accent1"/>
          </a:fillRef>
          <a:effectRef idx="0">
            <a:schemeClr val="accent1"/>
          </a:effectRef>
          <a:fontRef idx="minor">
            <a:schemeClr val="tx1"/>
          </a:fontRef>
        </p:style>
      </p:cxnSp>
      <p:grpSp>
        <p:nvGrpSpPr>
          <p:cNvPr id="14" name="Grup 13">
            <a:extLst>
              <a:ext uri="{FF2B5EF4-FFF2-40B4-BE49-F238E27FC236}">
                <a16:creationId xmlns:a16="http://schemas.microsoft.com/office/drawing/2014/main" id="{6BC25246-1B1F-E871-4F97-3CADD9664BDC}"/>
              </a:ext>
            </a:extLst>
          </p:cNvPr>
          <p:cNvGrpSpPr/>
          <p:nvPr/>
        </p:nvGrpSpPr>
        <p:grpSpPr>
          <a:xfrm rot="16200000">
            <a:off x="11279623" y="1225142"/>
            <a:ext cx="310820" cy="269164"/>
            <a:chOff x="6347475" y="674825"/>
            <a:chExt cx="1075658" cy="931503"/>
          </a:xfrm>
        </p:grpSpPr>
        <p:grpSp>
          <p:nvGrpSpPr>
            <p:cNvPr id="15" name="Grup 14">
              <a:extLst>
                <a:ext uri="{FF2B5EF4-FFF2-40B4-BE49-F238E27FC236}">
                  <a16:creationId xmlns:a16="http://schemas.microsoft.com/office/drawing/2014/main" id="{24CA284B-504D-AF47-2B42-5BA2D8739B46}"/>
                </a:ext>
              </a:extLst>
            </p:cNvPr>
            <p:cNvGrpSpPr/>
            <p:nvPr/>
          </p:nvGrpSpPr>
          <p:grpSpPr>
            <a:xfrm>
              <a:off x="6347475" y="678343"/>
              <a:ext cx="537830" cy="927985"/>
              <a:chOff x="6347475" y="678343"/>
              <a:chExt cx="537830" cy="927985"/>
            </a:xfrm>
          </p:grpSpPr>
          <p:sp>
            <p:nvSpPr>
              <p:cNvPr id="32" name="Oval 31">
                <a:extLst>
                  <a:ext uri="{FF2B5EF4-FFF2-40B4-BE49-F238E27FC236}">
                    <a16:creationId xmlns:a16="http://schemas.microsoft.com/office/drawing/2014/main" id="{0D11A7B5-DD15-E6A7-6730-7311F5430E6A}"/>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3" name="Oval 32">
                <a:extLst>
                  <a:ext uri="{FF2B5EF4-FFF2-40B4-BE49-F238E27FC236}">
                    <a16:creationId xmlns:a16="http://schemas.microsoft.com/office/drawing/2014/main" id="{325C3A88-07D9-1E66-547C-49299E18D031}"/>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4" name="Oval 33">
                <a:extLst>
                  <a:ext uri="{FF2B5EF4-FFF2-40B4-BE49-F238E27FC236}">
                    <a16:creationId xmlns:a16="http://schemas.microsoft.com/office/drawing/2014/main" id="{EACB7A38-BE7B-A581-AD0F-441E90691B88}"/>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5" name="Oval 34">
                <a:extLst>
                  <a:ext uri="{FF2B5EF4-FFF2-40B4-BE49-F238E27FC236}">
                    <a16:creationId xmlns:a16="http://schemas.microsoft.com/office/drawing/2014/main" id="{370C35EE-CDDE-135E-5A55-34D537B996C2}"/>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6" name="Oval 35">
                <a:extLst>
                  <a:ext uri="{FF2B5EF4-FFF2-40B4-BE49-F238E27FC236}">
                    <a16:creationId xmlns:a16="http://schemas.microsoft.com/office/drawing/2014/main" id="{FF6BCF2D-F450-E52C-3B52-E40A70DB043B}"/>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7" name="Oval 36">
                <a:extLst>
                  <a:ext uri="{FF2B5EF4-FFF2-40B4-BE49-F238E27FC236}">
                    <a16:creationId xmlns:a16="http://schemas.microsoft.com/office/drawing/2014/main" id="{EB397252-2328-B19D-B9BC-B86996571D77}"/>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8" name="Oval 37">
                <a:extLst>
                  <a:ext uri="{FF2B5EF4-FFF2-40B4-BE49-F238E27FC236}">
                    <a16:creationId xmlns:a16="http://schemas.microsoft.com/office/drawing/2014/main" id="{D948058B-281C-74C8-F0C5-F5A5B116DBCA}"/>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6" name="Grup 15">
              <a:extLst>
                <a:ext uri="{FF2B5EF4-FFF2-40B4-BE49-F238E27FC236}">
                  <a16:creationId xmlns:a16="http://schemas.microsoft.com/office/drawing/2014/main" id="{76D61992-2835-21E8-0CF3-177407702A2B}"/>
                </a:ext>
              </a:extLst>
            </p:cNvPr>
            <p:cNvGrpSpPr/>
            <p:nvPr/>
          </p:nvGrpSpPr>
          <p:grpSpPr>
            <a:xfrm>
              <a:off x="6616389" y="676584"/>
              <a:ext cx="537830" cy="927985"/>
              <a:chOff x="6347475" y="678343"/>
              <a:chExt cx="537830" cy="927985"/>
            </a:xfrm>
          </p:grpSpPr>
          <p:sp>
            <p:nvSpPr>
              <p:cNvPr id="25" name="Oval 24">
                <a:extLst>
                  <a:ext uri="{FF2B5EF4-FFF2-40B4-BE49-F238E27FC236}">
                    <a16:creationId xmlns:a16="http://schemas.microsoft.com/office/drawing/2014/main" id="{09C0491A-57DF-DA32-AF7B-DBA760749E71}"/>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6" name="Oval 25">
                <a:extLst>
                  <a:ext uri="{FF2B5EF4-FFF2-40B4-BE49-F238E27FC236}">
                    <a16:creationId xmlns:a16="http://schemas.microsoft.com/office/drawing/2014/main" id="{BDA00DB7-21AA-60B1-7E2D-5F7C20220F25}"/>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7" name="Oval 26">
                <a:extLst>
                  <a:ext uri="{FF2B5EF4-FFF2-40B4-BE49-F238E27FC236}">
                    <a16:creationId xmlns:a16="http://schemas.microsoft.com/office/drawing/2014/main" id="{FE0BA825-5EA5-660D-CB24-B74A03104E8B}"/>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8" name="Oval 27">
                <a:extLst>
                  <a:ext uri="{FF2B5EF4-FFF2-40B4-BE49-F238E27FC236}">
                    <a16:creationId xmlns:a16="http://schemas.microsoft.com/office/drawing/2014/main" id="{290A57D3-4DDC-17F1-BB74-208569DC5F80}"/>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 name="Oval 28">
                <a:extLst>
                  <a:ext uri="{FF2B5EF4-FFF2-40B4-BE49-F238E27FC236}">
                    <a16:creationId xmlns:a16="http://schemas.microsoft.com/office/drawing/2014/main" id="{E87DAF9C-7F54-AF6C-69DB-0C3521073447}"/>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 name="Oval 29">
                <a:extLst>
                  <a:ext uri="{FF2B5EF4-FFF2-40B4-BE49-F238E27FC236}">
                    <a16:creationId xmlns:a16="http://schemas.microsoft.com/office/drawing/2014/main" id="{7E05C75C-C6C5-3F4D-A8D2-C2F6DEA558D2}"/>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 name="Oval 30">
                <a:extLst>
                  <a:ext uri="{FF2B5EF4-FFF2-40B4-BE49-F238E27FC236}">
                    <a16:creationId xmlns:a16="http://schemas.microsoft.com/office/drawing/2014/main" id="{7FE1AD5D-1ACB-55C8-CF11-A120513A0EEF}"/>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7" name="Grup 16">
              <a:extLst>
                <a:ext uri="{FF2B5EF4-FFF2-40B4-BE49-F238E27FC236}">
                  <a16:creationId xmlns:a16="http://schemas.microsoft.com/office/drawing/2014/main" id="{8663434B-6F62-7A3A-55A9-FFC2CB7E29D3}"/>
                </a:ext>
              </a:extLst>
            </p:cNvPr>
            <p:cNvGrpSpPr/>
            <p:nvPr/>
          </p:nvGrpSpPr>
          <p:grpSpPr>
            <a:xfrm>
              <a:off x="6885303" y="674825"/>
              <a:ext cx="537830" cy="927985"/>
              <a:chOff x="6347475" y="678343"/>
              <a:chExt cx="537830" cy="927985"/>
            </a:xfrm>
          </p:grpSpPr>
          <p:sp>
            <p:nvSpPr>
              <p:cNvPr id="18" name="Oval 17">
                <a:extLst>
                  <a:ext uri="{FF2B5EF4-FFF2-40B4-BE49-F238E27FC236}">
                    <a16:creationId xmlns:a16="http://schemas.microsoft.com/office/drawing/2014/main" id="{1721739A-DBA4-09AA-C60E-D01D4C549C9C}"/>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9" name="Oval 18">
                <a:extLst>
                  <a:ext uri="{FF2B5EF4-FFF2-40B4-BE49-F238E27FC236}">
                    <a16:creationId xmlns:a16="http://schemas.microsoft.com/office/drawing/2014/main" id="{A26C3453-4B7D-933B-0883-8E339C2F0B86}"/>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0" name="Oval 19">
                <a:extLst>
                  <a:ext uri="{FF2B5EF4-FFF2-40B4-BE49-F238E27FC236}">
                    <a16:creationId xmlns:a16="http://schemas.microsoft.com/office/drawing/2014/main" id="{337F5128-7C5F-84B9-FC54-21BE8D4A4577}"/>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1" name="Oval 20">
                <a:extLst>
                  <a:ext uri="{FF2B5EF4-FFF2-40B4-BE49-F238E27FC236}">
                    <a16:creationId xmlns:a16="http://schemas.microsoft.com/office/drawing/2014/main" id="{A4A82577-199F-AB5A-4866-D1B247AA1677}"/>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2" name="Oval 21">
                <a:extLst>
                  <a:ext uri="{FF2B5EF4-FFF2-40B4-BE49-F238E27FC236}">
                    <a16:creationId xmlns:a16="http://schemas.microsoft.com/office/drawing/2014/main" id="{8E123C88-F2E6-522E-F74F-5A40D64ACDC2}"/>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3" name="Oval 22">
                <a:extLst>
                  <a:ext uri="{FF2B5EF4-FFF2-40B4-BE49-F238E27FC236}">
                    <a16:creationId xmlns:a16="http://schemas.microsoft.com/office/drawing/2014/main" id="{F1F5CE79-7DEE-14DF-7EF6-A76AFE67347F}"/>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4" name="Oval 23">
                <a:extLst>
                  <a:ext uri="{FF2B5EF4-FFF2-40B4-BE49-F238E27FC236}">
                    <a16:creationId xmlns:a16="http://schemas.microsoft.com/office/drawing/2014/main" id="{5DE8B8A2-4183-C6D7-4F38-E1EA948B7D80}"/>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39" name="Grup 38">
            <a:extLst>
              <a:ext uri="{FF2B5EF4-FFF2-40B4-BE49-F238E27FC236}">
                <a16:creationId xmlns:a16="http://schemas.microsoft.com/office/drawing/2014/main" id="{4AD82E5C-4CF8-E93A-1E39-4B1F10922AA6}"/>
              </a:ext>
            </a:extLst>
          </p:cNvPr>
          <p:cNvGrpSpPr/>
          <p:nvPr/>
        </p:nvGrpSpPr>
        <p:grpSpPr>
          <a:xfrm rot="16200000">
            <a:off x="11279623" y="1562302"/>
            <a:ext cx="310820" cy="269164"/>
            <a:chOff x="6347475" y="674825"/>
            <a:chExt cx="1075658" cy="931503"/>
          </a:xfrm>
        </p:grpSpPr>
        <p:grpSp>
          <p:nvGrpSpPr>
            <p:cNvPr id="40" name="Grup 39">
              <a:extLst>
                <a:ext uri="{FF2B5EF4-FFF2-40B4-BE49-F238E27FC236}">
                  <a16:creationId xmlns:a16="http://schemas.microsoft.com/office/drawing/2014/main" id="{56541868-E49A-D943-BA39-BB2269030112}"/>
                </a:ext>
              </a:extLst>
            </p:cNvPr>
            <p:cNvGrpSpPr/>
            <p:nvPr/>
          </p:nvGrpSpPr>
          <p:grpSpPr>
            <a:xfrm>
              <a:off x="6347475" y="678343"/>
              <a:ext cx="537830" cy="927985"/>
              <a:chOff x="6347475" y="678343"/>
              <a:chExt cx="537830" cy="927985"/>
            </a:xfrm>
          </p:grpSpPr>
          <p:sp>
            <p:nvSpPr>
              <p:cNvPr id="57" name="Oval 56">
                <a:extLst>
                  <a:ext uri="{FF2B5EF4-FFF2-40B4-BE49-F238E27FC236}">
                    <a16:creationId xmlns:a16="http://schemas.microsoft.com/office/drawing/2014/main" id="{73D53FDF-3073-3432-FFAE-A55C5D2C1324}"/>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8" name="Oval 57">
                <a:extLst>
                  <a:ext uri="{FF2B5EF4-FFF2-40B4-BE49-F238E27FC236}">
                    <a16:creationId xmlns:a16="http://schemas.microsoft.com/office/drawing/2014/main" id="{85BE20A3-4A9A-3E03-9533-9236FD508F8D}"/>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9" name="Oval 58">
                <a:extLst>
                  <a:ext uri="{FF2B5EF4-FFF2-40B4-BE49-F238E27FC236}">
                    <a16:creationId xmlns:a16="http://schemas.microsoft.com/office/drawing/2014/main" id="{CD485CC3-0469-22A6-67E8-D5A53B9BF865}"/>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0" name="Oval 59">
                <a:extLst>
                  <a:ext uri="{FF2B5EF4-FFF2-40B4-BE49-F238E27FC236}">
                    <a16:creationId xmlns:a16="http://schemas.microsoft.com/office/drawing/2014/main" id="{14CD8C32-6A6A-4C03-A600-43E70A6CE18B}"/>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1" name="Oval 60">
                <a:extLst>
                  <a:ext uri="{FF2B5EF4-FFF2-40B4-BE49-F238E27FC236}">
                    <a16:creationId xmlns:a16="http://schemas.microsoft.com/office/drawing/2014/main" id="{8E51DAE5-7EA8-26EB-96F0-9E66614902BE}"/>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2" name="Oval 61">
                <a:extLst>
                  <a:ext uri="{FF2B5EF4-FFF2-40B4-BE49-F238E27FC236}">
                    <a16:creationId xmlns:a16="http://schemas.microsoft.com/office/drawing/2014/main" id="{3648FFA4-5B17-5F79-1D98-2E52C95E4043}"/>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3" name="Oval 62">
                <a:extLst>
                  <a:ext uri="{FF2B5EF4-FFF2-40B4-BE49-F238E27FC236}">
                    <a16:creationId xmlns:a16="http://schemas.microsoft.com/office/drawing/2014/main" id="{7B96A523-90FF-9515-EE60-EB018FB95B1B}"/>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41" name="Grup 40">
              <a:extLst>
                <a:ext uri="{FF2B5EF4-FFF2-40B4-BE49-F238E27FC236}">
                  <a16:creationId xmlns:a16="http://schemas.microsoft.com/office/drawing/2014/main" id="{1A7F4A29-5E7F-1217-6DD9-B05B62936387}"/>
                </a:ext>
              </a:extLst>
            </p:cNvPr>
            <p:cNvGrpSpPr/>
            <p:nvPr/>
          </p:nvGrpSpPr>
          <p:grpSpPr>
            <a:xfrm>
              <a:off x="6616389" y="676584"/>
              <a:ext cx="537830" cy="927985"/>
              <a:chOff x="6347475" y="678343"/>
              <a:chExt cx="537830" cy="927985"/>
            </a:xfrm>
          </p:grpSpPr>
          <p:sp>
            <p:nvSpPr>
              <p:cNvPr id="50" name="Oval 49">
                <a:extLst>
                  <a:ext uri="{FF2B5EF4-FFF2-40B4-BE49-F238E27FC236}">
                    <a16:creationId xmlns:a16="http://schemas.microsoft.com/office/drawing/2014/main" id="{8E2C8A0A-1867-66CC-45DF-D3E189A0950D}"/>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1" name="Oval 50">
                <a:extLst>
                  <a:ext uri="{FF2B5EF4-FFF2-40B4-BE49-F238E27FC236}">
                    <a16:creationId xmlns:a16="http://schemas.microsoft.com/office/drawing/2014/main" id="{D6E2E8FB-4440-DAC1-95BD-DAD61B27DFC1}"/>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2" name="Oval 51">
                <a:extLst>
                  <a:ext uri="{FF2B5EF4-FFF2-40B4-BE49-F238E27FC236}">
                    <a16:creationId xmlns:a16="http://schemas.microsoft.com/office/drawing/2014/main" id="{181CC98F-200E-E734-2595-594A5221D865}"/>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3" name="Oval 52">
                <a:extLst>
                  <a:ext uri="{FF2B5EF4-FFF2-40B4-BE49-F238E27FC236}">
                    <a16:creationId xmlns:a16="http://schemas.microsoft.com/office/drawing/2014/main" id="{CADD63CA-AF19-AEE2-2395-7A22CA9F34D5}"/>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4" name="Oval 53">
                <a:extLst>
                  <a:ext uri="{FF2B5EF4-FFF2-40B4-BE49-F238E27FC236}">
                    <a16:creationId xmlns:a16="http://schemas.microsoft.com/office/drawing/2014/main" id="{C098BF2E-F21B-BB85-DDDB-5C2CFF45FA5F}"/>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5" name="Oval 54">
                <a:extLst>
                  <a:ext uri="{FF2B5EF4-FFF2-40B4-BE49-F238E27FC236}">
                    <a16:creationId xmlns:a16="http://schemas.microsoft.com/office/drawing/2014/main" id="{D90B0F40-6119-C2A3-1A51-537FFE0991CB}"/>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6" name="Oval 55">
                <a:extLst>
                  <a:ext uri="{FF2B5EF4-FFF2-40B4-BE49-F238E27FC236}">
                    <a16:creationId xmlns:a16="http://schemas.microsoft.com/office/drawing/2014/main" id="{4FE5B2DF-D012-2FB1-72F9-D8F341EA3765}"/>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42" name="Grup 41">
              <a:extLst>
                <a:ext uri="{FF2B5EF4-FFF2-40B4-BE49-F238E27FC236}">
                  <a16:creationId xmlns:a16="http://schemas.microsoft.com/office/drawing/2014/main" id="{77166DBD-2705-674D-2865-B1547AB8D1F0}"/>
                </a:ext>
              </a:extLst>
            </p:cNvPr>
            <p:cNvGrpSpPr/>
            <p:nvPr/>
          </p:nvGrpSpPr>
          <p:grpSpPr>
            <a:xfrm>
              <a:off x="6885303" y="674825"/>
              <a:ext cx="537830" cy="927985"/>
              <a:chOff x="6347475" y="678343"/>
              <a:chExt cx="537830" cy="927985"/>
            </a:xfrm>
          </p:grpSpPr>
          <p:sp>
            <p:nvSpPr>
              <p:cNvPr id="43" name="Oval 42">
                <a:extLst>
                  <a:ext uri="{FF2B5EF4-FFF2-40B4-BE49-F238E27FC236}">
                    <a16:creationId xmlns:a16="http://schemas.microsoft.com/office/drawing/2014/main" id="{E190CC6C-5B8A-DA2A-9C71-3FED41A435A2}"/>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4" name="Oval 43">
                <a:extLst>
                  <a:ext uri="{FF2B5EF4-FFF2-40B4-BE49-F238E27FC236}">
                    <a16:creationId xmlns:a16="http://schemas.microsoft.com/office/drawing/2014/main" id="{8DAF441B-BAC7-F67F-F201-6F7C1F61381D}"/>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5" name="Oval 44">
                <a:extLst>
                  <a:ext uri="{FF2B5EF4-FFF2-40B4-BE49-F238E27FC236}">
                    <a16:creationId xmlns:a16="http://schemas.microsoft.com/office/drawing/2014/main" id="{BE46A537-3F6C-BE8E-EE9B-43130FD13EDA}"/>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6" name="Oval 45">
                <a:extLst>
                  <a:ext uri="{FF2B5EF4-FFF2-40B4-BE49-F238E27FC236}">
                    <a16:creationId xmlns:a16="http://schemas.microsoft.com/office/drawing/2014/main" id="{0F7068A6-3705-1B71-D5F7-AFC763B76711}"/>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7" name="Oval 46">
                <a:extLst>
                  <a:ext uri="{FF2B5EF4-FFF2-40B4-BE49-F238E27FC236}">
                    <a16:creationId xmlns:a16="http://schemas.microsoft.com/office/drawing/2014/main" id="{97262A32-1B4A-672F-5196-7F73EAF9B346}"/>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8" name="Oval 47">
                <a:extLst>
                  <a:ext uri="{FF2B5EF4-FFF2-40B4-BE49-F238E27FC236}">
                    <a16:creationId xmlns:a16="http://schemas.microsoft.com/office/drawing/2014/main" id="{68F1BC3E-6D48-5DD2-93EE-157BB7B893B7}"/>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9" name="Oval 48">
                <a:extLst>
                  <a:ext uri="{FF2B5EF4-FFF2-40B4-BE49-F238E27FC236}">
                    <a16:creationId xmlns:a16="http://schemas.microsoft.com/office/drawing/2014/main" id="{D83C95BB-1434-B135-63A3-DD22AD5D6692}"/>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64" name="Grup 63">
            <a:extLst>
              <a:ext uri="{FF2B5EF4-FFF2-40B4-BE49-F238E27FC236}">
                <a16:creationId xmlns:a16="http://schemas.microsoft.com/office/drawing/2014/main" id="{3A164A83-A734-15B1-C387-D6CC2FE67DD9}"/>
              </a:ext>
            </a:extLst>
          </p:cNvPr>
          <p:cNvGrpSpPr/>
          <p:nvPr/>
        </p:nvGrpSpPr>
        <p:grpSpPr>
          <a:xfrm rot="16200000">
            <a:off x="11281280" y="1902372"/>
            <a:ext cx="310820" cy="269164"/>
            <a:chOff x="6347475" y="674825"/>
            <a:chExt cx="1075658" cy="931503"/>
          </a:xfrm>
        </p:grpSpPr>
        <p:grpSp>
          <p:nvGrpSpPr>
            <p:cNvPr id="65" name="Grup 64">
              <a:extLst>
                <a:ext uri="{FF2B5EF4-FFF2-40B4-BE49-F238E27FC236}">
                  <a16:creationId xmlns:a16="http://schemas.microsoft.com/office/drawing/2014/main" id="{3671B78F-CD87-761B-6B05-43C407AEA145}"/>
                </a:ext>
              </a:extLst>
            </p:cNvPr>
            <p:cNvGrpSpPr/>
            <p:nvPr/>
          </p:nvGrpSpPr>
          <p:grpSpPr>
            <a:xfrm>
              <a:off x="6347475" y="678343"/>
              <a:ext cx="537830" cy="927985"/>
              <a:chOff x="6347475" y="678343"/>
              <a:chExt cx="537830" cy="927985"/>
            </a:xfrm>
          </p:grpSpPr>
          <p:sp>
            <p:nvSpPr>
              <p:cNvPr id="82" name="Oval 81">
                <a:extLst>
                  <a:ext uri="{FF2B5EF4-FFF2-40B4-BE49-F238E27FC236}">
                    <a16:creationId xmlns:a16="http://schemas.microsoft.com/office/drawing/2014/main" id="{19460C4D-5714-0AF6-2DB4-EE0ED857121B}"/>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3" name="Oval 82">
                <a:extLst>
                  <a:ext uri="{FF2B5EF4-FFF2-40B4-BE49-F238E27FC236}">
                    <a16:creationId xmlns:a16="http://schemas.microsoft.com/office/drawing/2014/main" id="{41EB9A92-A937-7EB8-9ECB-68C868E906BF}"/>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4" name="Oval 83">
                <a:extLst>
                  <a:ext uri="{FF2B5EF4-FFF2-40B4-BE49-F238E27FC236}">
                    <a16:creationId xmlns:a16="http://schemas.microsoft.com/office/drawing/2014/main" id="{951A123D-4B57-349E-164C-9D019FBA812D}"/>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5" name="Oval 84">
                <a:extLst>
                  <a:ext uri="{FF2B5EF4-FFF2-40B4-BE49-F238E27FC236}">
                    <a16:creationId xmlns:a16="http://schemas.microsoft.com/office/drawing/2014/main" id="{5B4700B7-775D-54A8-66F3-2563D035A10E}"/>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6" name="Oval 85">
                <a:extLst>
                  <a:ext uri="{FF2B5EF4-FFF2-40B4-BE49-F238E27FC236}">
                    <a16:creationId xmlns:a16="http://schemas.microsoft.com/office/drawing/2014/main" id="{CF8A20BA-ABF7-00F4-205A-FE51A2B5E9EB}"/>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7" name="Oval 86">
                <a:extLst>
                  <a:ext uri="{FF2B5EF4-FFF2-40B4-BE49-F238E27FC236}">
                    <a16:creationId xmlns:a16="http://schemas.microsoft.com/office/drawing/2014/main" id="{7940A20E-7663-2F4B-FC8B-9FB009833C77}"/>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8" name="Oval 87">
                <a:extLst>
                  <a:ext uri="{FF2B5EF4-FFF2-40B4-BE49-F238E27FC236}">
                    <a16:creationId xmlns:a16="http://schemas.microsoft.com/office/drawing/2014/main" id="{585F642A-4B60-C7CA-96F5-F097A12C9B20}"/>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66" name="Grup 65">
              <a:extLst>
                <a:ext uri="{FF2B5EF4-FFF2-40B4-BE49-F238E27FC236}">
                  <a16:creationId xmlns:a16="http://schemas.microsoft.com/office/drawing/2014/main" id="{F8275FB1-DE57-1C48-F27F-1F345ABEC912}"/>
                </a:ext>
              </a:extLst>
            </p:cNvPr>
            <p:cNvGrpSpPr/>
            <p:nvPr/>
          </p:nvGrpSpPr>
          <p:grpSpPr>
            <a:xfrm>
              <a:off x="6616389" y="676584"/>
              <a:ext cx="537830" cy="927985"/>
              <a:chOff x="6347475" y="678343"/>
              <a:chExt cx="537830" cy="927985"/>
            </a:xfrm>
          </p:grpSpPr>
          <p:sp>
            <p:nvSpPr>
              <p:cNvPr id="75" name="Oval 74">
                <a:extLst>
                  <a:ext uri="{FF2B5EF4-FFF2-40B4-BE49-F238E27FC236}">
                    <a16:creationId xmlns:a16="http://schemas.microsoft.com/office/drawing/2014/main" id="{B74A9039-432D-D346-3198-EAF95BB7BC44}"/>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6" name="Oval 75">
                <a:extLst>
                  <a:ext uri="{FF2B5EF4-FFF2-40B4-BE49-F238E27FC236}">
                    <a16:creationId xmlns:a16="http://schemas.microsoft.com/office/drawing/2014/main" id="{7C3BEA91-6BAC-40DD-31FD-82AB874F0EE0}"/>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7" name="Oval 76">
                <a:extLst>
                  <a:ext uri="{FF2B5EF4-FFF2-40B4-BE49-F238E27FC236}">
                    <a16:creationId xmlns:a16="http://schemas.microsoft.com/office/drawing/2014/main" id="{15D835D0-D0C2-78E5-118E-C689B2D78DE3}"/>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8" name="Oval 77">
                <a:extLst>
                  <a:ext uri="{FF2B5EF4-FFF2-40B4-BE49-F238E27FC236}">
                    <a16:creationId xmlns:a16="http://schemas.microsoft.com/office/drawing/2014/main" id="{AA0D66D8-B84B-8174-3FD4-27F7EDE8FBF0}"/>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9" name="Oval 78">
                <a:extLst>
                  <a:ext uri="{FF2B5EF4-FFF2-40B4-BE49-F238E27FC236}">
                    <a16:creationId xmlns:a16="http://schemas.microsoft.com/office/drawing/2014/main" id="{0E535526-D57D-2A74-2900-FE9141E48809}"/>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0" name="Oval 79">
                <a:extLst>
                  <a:ext uri="{FF2B5EF4-FFF2-40B4-BE49-F238E27FC236}">
                    <a16:creationId xmlns:a16="http://schemas.microsoft.com/office/drawing/2014/main" id="{6598C798-E5BD-66ED-791E-F6561A3BEB08}"/>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1" name="Oval 80">
                <a:extLst>
                  <a:ext uri="{FF2B5EF4-FFF2-40B4-BE49-F238E27FC236}">
                    <a16:creationId xmlns:a16="http://schemas.microsoft.com/office/drawing/2014/main" id="{01F86F40-FE6D-7656-4615-590DE95F122F}"/>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67" name="Grup 66">
              <a:extLst>
                <a:ext uri="{FF2B5EF4-FFF2-40B4-BE49-F238E27FC236}">
                  <a16:creationId xmlns:a16="http://schemas.microsoft.com/office/drawing/2014/main" id="{B92DC01B-860F-FF60-5747-D901FC30E578}"/>
                </a:ext>
              </a:extLst>
            </p:cNvPr>
            <p:cNvGrpSpPr/>
            <p:nvPr/>
          </p:nvGrpSpPr>
          <p:grpSpPr>
            <a:xfrm>
              <a:off x="6885303" y="674825"/>
              <a:ext cx="537830" cy="927985"/>
              <a:chOff x="6347475" y="678343"/>
              <a:chExt cx="537830" cy="927985"/>
            </a:xfrm>
          </p:grpSpPr>
          <p:sp>
            <p:nvSpPr>
              <p:cNvPr id="68" name="Oval 67">
                <a:extLst>
                  <a:ext uri="{FF2B5EF4-FFF2-40B4-BE49-F238E27FC236}">
                    <a16:creationId xmlns:a16="http://schemas.microsoft.com/office/drawing/2014/main" id="{85908AAD-0F5E-16C7-AA03-D01C10536C32}"/>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9" name="Oval 68">
                <a:extLst>
                  <a:ext uri="{FF2B5EF4-FFF2-40B4-BE49-F238E27FC236}">
                    <a16:creationId xmlns:a16="http://schemas.microsoft.com/office/drawing/2014/main" id="{2C040364-2E16-0A89-3DF8-85D66F1AA3C2}"/>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0" name="Oval 69">
                <a:extLst>
                  <a:ext uri="{FF2B5EF4-FFF2-40B4-BE49-F238E27FC236}">
                    <a16:creationId xmlns:a16="http://schemas.microsoft.com/office/drawing/2014/main" id="{A1C3219A-F619-AA32-EF3F-B06A8C833CF5}"/>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1" name="Oval 70">
                <a:extLst>
                  <a:ext uri="{FF2B5EF4-FFF2-40B4-BE49-F238E27FC236}">
                    <a16:creationId xmlns:a16="http://schemas.microsoft.com/office/drawing/2014/main" id="{66BCAC84-BD1F-B80B-DCE2-2D5B2FD744E7}"/>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2" name="Oval 71">
                <a:extLst>
                  <a:ext uri="{FF2B5EF4-FFF2-40B4-BE49-F238E27FC236}">
                    <a16:creationId xmlns:a16="http://schemas.microsoft.com/office/drawing/2014/main" id="{86C64AC5-BD2F-4E24-5E3A-93874F731B58}"/>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3" name="Oval 72">
                <a:extLst>
                  <a:ext uri="{FF2B5EF4-FFF2-40B4-BE49-F238E27FC236}">
                    <a16:creationId xmlns:a16="http://schemas.microsoft.com/office/drawing/2014/main" id="{0C210C7E-DA3D-37E0-F273-BCABEFEDD731}"/>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4" name="Oval 73">
                <a:extLst>
                  <a:ext uri="{FF2B5EF4-FFF2-40B4-BE49-F238E27FC236}">
                    <a16:creationId xmlns:a16="http://schemas.microsoft.com/office/drawing/2014/main" id="{33B4C9BF-DDBF-A85F-2586-15E6920309C3}"/>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89" name="Grup 88">
            <a:extLst>
              <a:ext uri="{FF2B5EF4-FFF2-40B4-BE49-F238E27FC236}">
                <a16:creationId xmlns:a16="http://schemas.microsoft.com/office/drawing/2014/main" id="{0643519E-89CB-9FEF-B3E1-CCCE4B30D7AA}"/>
              </a:ext>
            </a:extLst>
          </p:cNvPr>
          <p:cNvGrpSpPr/>
          <p:nvPr/>
        </p:nvGrpSpPr>
        <p:grpSpPr>
          <a:xfrm>
            <a:off x="479665" y="5920258"/>
            <a:ext cx="1718882" cy="580080"/>
            <a:chOff x="5961237" y="621050"/>
            <a:chExt cx="2765608" cy="933324"/>
          </a:xfrm>
        </p:grpSpPr>
        <p:sp>
          <p:nvSpPr>
            <p:cNvPr id="90" name="Lingkaran: Berongga 89">
              <a:extLst>
                <a:ext uri="{FF2B5EF4-FFF2-40B4-BE49-F238E27FC236}">
                  <a16:creationId xmlns:a16="http://schemas.microsoft.com/office/drawing/2014/main" id="{488E10C5-6FA8-A690-2FE3-190114B38207}"/>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1" name="Lingkaran: Berongga 90">
              <a:extLst>
                <a:ext uri="{FF2B5EF4-FFF2-40B4-BE49-F238E27FC236}">
                  <a16:creationId xmlns:a16="http://schemas.microsoft.com/office/drawing/2014/main" id="{32E87FD3-A9B5-C68A-7022-6483CA578D51}"/>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2" name="Lingkaran: Berongga 91">
              <a:extLst>
                <a:ext uri="{FF2B5EF4-FFF2-40B4-BE49-F238E27FC236}">
                  <a16:creationId xmlns:a16="http://schemas.microsoft.com/office/drawing/2014/main" id="{12CAA609-E14E-FB4F-B4A1-EB57CA69A013}"/>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3" name="Lingkaran: Berongga 92">
              <a:extLst>
                <a:ext uri="{FF2B5EF4-FFF2-40B4-BE49-F238E27FC236}">
                  <a16:creationId xmlns:a16="http://schemas.microsoft.com/office/drawing/2014/main" id="{58622033-0586-27E2-A283-F95D8167D7CB}"/>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sp>
        <p:nvSpPr>
          <p:cNvPr id="102" name="Oval 101">
            <a:extLst>
              <a:ext uri="{FF2B5EF4-FFF2-40B4-BE49-F238E27FC236}">
                <a16:creationId xmlns:a16="http://schemas.microsoft.com/office/drawing/2014/main" id="{BEE83671-1332-ACDE-86A6-78601F994C0C}"/>
              </a:ext>
            </a:extLst>
          </p:cNvPr>
          <p:cNvSpPr/>
          <p:nvPr/>
        </p:nvSpPr>
        <p:spPr>
          <a:xfrm>
            <a:off x="3899868" y="-2090011"/>
            <a:ext cx="8868229" cy="3138185"/>
          </a:xfrm>
          <a:prstGeom prst="ellipse">
            <a:avLst/>
          </a:prstGeom>
          <a:noFill/>
          <a:ln>
            <a:solidFill>
              <a:srgbClr val="145D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4" name="Title 1">
            <a:extLst>
              <a:ext uri="{FF2B5EF4-FFF2-40B4-BE49-F238E27FC236}">
                <a16:creationId xmlns:a16="http://schemas.microsoft.com/office/drawing/2014/main" id="{08A547B5-4BFE-95F7-C9FF-BDDCEBD437F8}"/>
              </a:ext>
            </a:extLst>
          </p:cNvPr>
          <p:cNvSpPr txBox="1">
            <a:spLocks/>
          </p:cNvSpPr>
          <p:nvPr/>
        </p:nvSpPr>
        <p:spPr>
          <a:xfrm>
            <a:off x="4094159" y="1767550"/>
            <a:ext cx="2571749"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2400" b="1" i="1" dirty="0" err="1">
                <a:latin typeface="Poppins" panose="00000500000000000000" pitchFamily="2" charset="0"/>
                <a:cs typeface="Poppins" panose="00000500000000000000" pitchFamily="2" charset="0"/>
              </a:rPr>
              <a:t>Latar</a:t>
            </a:r>
            <a:r>
              <a:rPr lang="en-US" sz="2400" b="1" i="1" dirty="0">
                <a:latin typeface="Poppins" panose="00000500000000000000" pitchFamily="2" charset="0"/>
                <a:cs typeface="Poppins" panose="00000500000000000000" pitchFamily="2" charset="0"/>
              </a:rPr>
              <a:t> </a:t>
            </a:r>
            <a:r>
              <a:rPr lang="en-US" sz="2400" b="1" i="1" dirty="0" err="1">
                <a:latin typeface="Poppins" panose="00000500000000000000" pitchFamily="2" charset="0"/>
                <a:cs typeface="Poppins" panose="00000500000000000000" pitchFamily="2" charset="0"/>
              </a:rPr>
              <a:t>Belakang</a:t>
            </a:r>
            <a:endParaRPr lang="en-ID" sz="3600" b="1" i="1" dirty="0">
              <a:solidFill>
                <a:schemeClr val="accent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5933127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E40C-E813-2025-5C56-EFBCF0F52B18}"/>
              </a:ext>
            </a:extLst>
          </p:cNvPr>
          <p:cNvSpPr>
            <a:spLocks noGrp="1"/>
          </p:cNvSpPr>
          <p:nvPr>
            <p:ph type="title"/>
          </p:nvPr>
        </p:nvSpPr>
        <p:spPr>
          <a:xfrm>
            <a:off x="1036984" y="2489325"/>
            <a:ext cx="10151717" cy="3720971"/>
          </a:xfrm>
        </p:spPr>
        <p:txBody>
          <a:bodyPr anchor="t">
            <a:noAutofit/>
          </a:bodyPr>
          <a:lstStyle/>
          <a:p>
            <a:pPr algn="just">
              <a:lnSpc>
                <a:spcPts val="3401"/>
              </a:lnSpc>
              <a:spcBef>
                <a:spcPts val="1200"/>
              </a:spcBef>
            </a:pPr>
            <a:r>
              <a:rPr lang="en-ID" sz="2000" dirty="0">
                <a:latin typeface="Poppins" panose="00000500000000000000" pitchFamily="2" charset="0"/>
                <a:cs typeface="Poppins" panose="00000500000000000000" pitchFamily="2" charset="0"/>
              </a:rPr>
              <a:t>	Alat </a:t>
            </a:r>
            <a:r>
              <a:rPr lang="en-ID" sz="2000" dirty="0" err="1">
                <a:latin typeface="Poppins" panose="00000500000000000000" pitchFamily="2" charset="0"/>
                <a:cs typeface="Poppins" panose="00000500000000000000" pitchFamily="2" charset="0"/>
              </a:rPr>
              <a:t>berbasis</a:t>
            </a:r>
            <a:r>
              <a:rPr lang="en-ID" sz="2000" dirty="0">
                <a:latin typeface="Poppins" panose="00000500000000000000" pitchFamily="2" charset="0"/>
                <a:cs typeface="Poppins" panose="00000500000000000000" pitchFamily="2" charset="0"/>
              </a:rPr>
              <a:t> </a:t>
            </a:r>
            <a:r>
              <a:rPr lang="en-ID" sz="2000" i="1" dirty="0">
                <a:latin typeface="Poppins" panose="00000500000000000000" pitchFamily="2" charset="0"/>
                <a:cs typeface="Poppins" panose="00000500000000000000" pitchFamily="2" charset="0"/>
              </a:rPr>
              <a:t>IoT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ini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memungkinkan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peternak</a:t>
            </a:r>
            <a:r>
              <a:rPr lang="en-ID" sz="2000" dirty="0">
                <a:latin typeface="Poppins" panose="00000500000000000000" pitchFamily="2" charset="0"/>
                <a:cs typeface="Poppins" panose="00000500000000000000" pitchFamily="2" charset="0"/>
              </a:rPr>
              <a:t> ikan </a:t>
            </a:r>
            <a:r>
              <a:rPr lang="en-ID" sz="2000" dirty="0" err="1">
                <a:latin typeface="Poppins" panose="00000500000000000000" pitchFamily="2" charset="0"/>
                <a:cs typeface="Poppins" panose="00000500000000000000" pitchFamily="2" charset="0"/>
              </a:rPr>
              <a:t>untuk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memantau</a:t>
            </a:r>
            <a:r>
              <a:rPr lang="en-ID" sz="2000" dirty="0">
                <a:latin typeface="Poppins" panose="00000500000000000000" pitchFamily="2" charset="0"/>
                <a:cs typeface="Poppins" panose="00000500000000000000" pitchFamily="2" charset="0"/>
              </a:rPr>
              <a:t> dan </a:t>
            </a:r>
            <a:r>
              <a:rPr lang="en-ID" sz="2000" dirty="0" err="1">
                <a:latin typeface="Poppins" panose="00000500000000000000" pitchFamily="2" charset="0"/>
                <a:cs typeface="Poppins" panose="00000500000000000000" pitchFamily="2" charset="0"/>
              </a:rPr>
              <a:t>mengendalikan</a:t>
            </a:r>
            <a:r>
              <a:rPr lang="en-ID" sz="2000" dirty="0">
                <a:latin typeface="Poppins" panose="00000500000000000000" pitchFamily="2" charset="0"/>
                <a:cs typeface="Poppins" panose="00000500000000000000" pitchFamily="2" charset="0"/>
              </a:rPr>
              <a:t> proses </a:t>
            </a:r>
            <a:r>
              <a:rPr lang="en-ID" sz="2000" dirty="0" err="1">
                <a:latin typeface="Poppins" panose="00000500000000000000" pitchFamily="2" charset="0"/>
                <a:cs typeface="Poppins" panose="00000500000000000000" pitchFamily="2" charset="0"/>
              </a:rPr>
              <a:t>pemberian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makan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melalui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aplikasi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berbasis</a:t>
            </a:r>
            <a:r>
              <a:rPr lang="en-ID" sz="2000" dirty="0">
                <a:latin typeface="Poppins" panose="00000500000000000000" pitchFamily="2" charset="0"/>
                <a:cs typeface="Poppins" panose="00000500000000000000" pitchFamily="2" charset="0"/>
              </a:rPr>
              <a:t> website, </a:t>
            </a:r>
            <a:r>
              <a:rPr lang="en-ID" sz="2000" dirty="0" err="1">
                <a:latin typeface="Poppins" panose="00000500000000000000" pitchFamily="2" charset="0"/>
                <a:cs typeface="Poppins" panose="00000500000000000000" pitchFamily="2" charset="0"/>
              </a:rPr>
              <a:t>sehingga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meningkatkan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efisiensi</a:t>
            </a:r>
            <a:r>
              <a:rPr lang="en-ID" sz="2000" dirty="0">
                <a:latin typeface="Poppins" panose="00000500000000000000" pitchFamily="2" charset="0"/>
                <a:cs typeface="Poppins" panose="00000500000000000000" pitchFamily="2" charset="0"/>
              </a:rPr>
              <a:t> dan </a:t>
            </a:r>
            <a:r>
              <a:rPr lang="en-ID" sz="2000" dirty="0" err="1">
                <a:latin typeface="Poppins" panose="00000500000000000000" pitchFamily="2" charset="0"/>
                <a:cs typeface="Poppins" panose="00000500000000000000" pitchFamily="2" charset="0"/>
              </a:rPr>
              <a:t>efektivitas</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pemberian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makan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Aplikasi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berbasis</a:t>
            </a:r>
            <a:r>
              <a:rPr lang="en-ID" sz="2000" dirty="0">
                <a:latin typeface="Poppins" panose="00000500000000000000" pitchFamily="2" charset="0"/>
                <a:cs typeface="Poppins" panose="00000500000000000000" pitchFamily="2" charset="0"/>
              </a:rPr>
              <a:t> website </a:t>
            </a:r>
            <a:r>
              <a:rPr lang="en-ID" sz="2000" dirty="0" err="1">
                <a:latin typeface="Poppins" panose="00000500000000000000" pitchFamily="2" charset="0"/>
                <a:cs typeface="Poppins" panose="00000500000000000000" pitchFamily="2" charset="0"/>
              </a:rPr>
              <a:t>dipilih</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karena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diakses</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dari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hampir</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semua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perangkat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dengan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koneksi</a:t>
            </a:r>
            <a:r>
              <a:rPr lang="en-ID" sz="2000" dirty="0">
                <a:latin typeface="Poppins" panose="00000500000000000000" pitchFamily="2" charset="0"/>
                <a:cs typeface="Poppins" panose="00000500000000000000" pitchFamily="2" charset="0"/>
              </a:rPr>
              <a:t> internet dan website, </a:t>
            </a:r>
            <a:r>
              <a:rPr lang="en-ID" sz="2000" dirty="0" err="1">
                <a:latin typeface="Poppins" panose="00000500000000000000" pitchFamily="2" charset="0"/>
                <a:cs typeface="Poppins" panose="00000500000000000000" pitchFamily="2" charset="0"/>
              </a:rPr>
              <a:t>memungkinkan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pemantauan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dari</a:t>
            </a:r>
            <a:r>
              <a:rPr lang="en-ID" sz="2000" dirty="0">
                <a:latin typeface="Poppins" panose="00000500000000000000" pitchFamily="2" charset="0"/>
                <a:cs typeface="Poppins" panose="00000500000000000000" pitchFamily="2" charset="0"/>
              </a:rPr>
              <a:t> mana </a:t>
            </a:r>
            <a:r>
              <a:rPr lang="en-ID" sz="2000" dirty="0" err="1">
                <a:latin typeface="Poppins" panose="00000500000000000000" pitchFamily="2" charset="0"/>
                <a:cs typeface="Poppins" panose="00000500000000000000" pitchFamily="2" charset="0"/>
              </a:rPr>
              <a:t>saja</a:t>
            </a:r>
            <a:r>
              <a:rPr lang="en-ID" sz="2000" dirty="0">
                <a:latin typeface="Poppins" panose="00000500000000000000" pitchFamily="2" charset="0"/>
                <a:cs typeface="Poppins" panose="00000500000000000000" pitchFamily="2" charset="0"/>
              </a:rPr>
              <a:t> dan </a:t>
            </a:r>
            <a:r>
              <a:rPr lang="en-ID" sz="2000" dirty="0" err="1">
                <a:latin typeface="Poppins" panose="00000500000000000000" pitchFamily="2" charset="0"/>
                <a:cs typeface="Poppins" panose="00000500000000000000" pitchFamily="2" charset="0"/>
              </a:rPr>
              <a:t>kapan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saja</a:t>
            </a:r>
            <a:r>
              <a:rPr lang="en-ID" sz="2000" dirty="0">
                <a:latin typeface="Poppins" panose="00000500000000000000" pitchFamily="2" charset="0"/>
                <a:cs typeface="Poppins" panose="00000500000000000000" pitchFamily="2" charset="0"/>
              </a:rPr>
              <a:t>.</a:t>
            </a:r>
          </a:p>
        </p:txBody>
      </p:sp>
      <p:sp>
        <p:nvSpPr>
          <p:cNvPr id="94" name="Persegi Panjang: Sudut Lengkung 93">
            <a:extLst>
              <a:ext uri="{FF2B5EF4-FFF2-40B4-BE49-F238E27FC236}">
                <a16:creationId xmlns:a16="http://schemas.microsoft.com/office/drawing/2014/main" id="{74A75DF8-EC3E-1747-B556-797414760421}"/>
              </a:ext>
            </a:extLst>
          </p:cNvPr>
          <p:cNvSpPr/>
          <p:nvPr/>
        </p:nvSpPr>
        <p:spPr>
          <a:xfrm>
            <a:off x="262097" y="265657"/>
            <a:ext cx="1784788" cy="58622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7" name="Gambar 6" descr="Sebuah gambar berisi hitam, kegelapan&#10;&#10;Deskripsi dibuat secara otomatis">
            <a:extLst>
              <a:ext uri="{FF2B5EF4-FFF2-40B4-BE49-F238E27FC236}">
                <a16:creationId xmlns:a16="http://schemas.microsoft.com/office/drawing/2014/main" id="{BAB9F3D6-501C-19E7-DA4B-D0F9E961C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41" y="424260"/>
            <a:ext cx="1577013" cy="253273"/>
          </a:xfrm>
          <a:prstGeom prst="rect">
            <a:avLst/>
          </a:prstGeom>
        </p:spPr>
      </p:pic>
      <p:sp>
        <p:nvSpPr>
          <p:cNvPr id="9" name="Title 1">
            <a:extLst>
              <a:ext uri="{FF2B5EF4-FFF2-40B4-BE49-F238E27FC236}">
                <a16:creationId xmlns:a16="http://schemas.microsoft.com/office/drawing/2014/main" id="{CB60C675-AF1D-CF0D-64CB-98076BDF9DF0}"/>
              </a:ext>
            </a:extLst>
          </p:cNvPr>
          <p:cNvSpPr txBox="1">
            <a:spLocks/>
          </p:cNvSpPr>
          <p:nvPr/>
        </p:nvSpPr>
        <p:spPr>
          <a:xfrm>
            <a:off x="1036984" y="1193303"/>
            <a:ext cx="10151717"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3200" b="1" i="1" dirty="0" err="1">
                <a:latin typeface="Poppins" panose="00000500000000000000" pitchFamily="2" charset="0"/>
                <a:cs typeface="Poppins" panose="00000500000000000000" pitchFamily="2" charset="0"/>
              </a:rPr>
              <a:t>Pendahuluan</a:t>
            </a:r>
            <a:endParaRPr lang="en-ID" sz="3200" b="1" i="1" dirty="0">
              <a:solidFill>
                <a:schemeClr val="accent2"/>
              </a:solidFill>
              <a:latin typeface="Poppins" panose="00000500000000000000" pitchFamily="2" charset="0"/>
              <a:cs typeface="Poppins" panose="00000500000000000000" pitchFamily="2" charset="0"/>
            </a:endParaRPr>
          </a:p>
        </p:txBody>
      </p:sp>
      <p:sp>
        <p:nvSpPr>
          <p:cNvPr id="10" name="Title 1">
            <a:extLst>
              <a:ext uri="{FF2B5EF4-FFF2-40B4-BE49-F238E27FC236}">
                <a16:creationId xmlns:a16="http://schemas.microsoft.com/office/drawing/2014/main" id="{B4BA9B30-2D7B-87FB-4E4A-0DF14D504080}"/>
              </a:ext>
            </a:extLst>
          </p:cNvPr>
          <p:cNvSpPr txBox="1">
            <a:spLocks/>
          </p:cNvSpPr>
          <p:nvPr/>
        </p:nvSpPr>
        <p:spPr>
          <a:xfrm>
            <a:off x="1020143" y="1767554"/>
            <a:ext cx="10151717"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2400" b="1" i="1" dirty="0" err="1">
                <a:latin typeface="Poppins" panose="00000500000000000000" pitchFamily="2" charset="0"/>
                <a:cs typeface="Poppins" panose="00000500000000000000" pitchFamily="2" charset="0"/>
              </a:rPr>
              <a:t>Latar</a:t>
            </a:r>
            <a:r>
              <a:rPr lang="en-US" sz="2400" b="1" i="1" dirty="0">
                <a:latin typeface="Poppins" panose="00000500000000000000" pitchFamily="2" charset="0"/>
                <a:cs typeface="Poppins" panose="00000500000000000000" pitchFamily="2" charset="0"/>
              </a:rPr>
              <a:t> </a:t>
            </a:r>
            <a:r>
              <a:rPr lang="en-US" sz="2400" b="1" i="1" dirty="0" err="1">
                <a:latin typeface="Poppins" panose="00000500000000000000" pitchFamily="2" charset="0"/>
                <a:cs typeface="Poppins" panose="00000500000000000000" pitchFamily="2" charset="0"/>
              </a:rPr>
              <a:t>Belakang</a:t>
            </a:r>
            <a:r>
              <a:rPr lang="en-US" sz="2400" b="1" i="1" dirty="0">
                <a:latin typeface="Poppins" panose="00000500000000000000" pitchFamily="2" charset="0"/>
                <a:cs typeface="Poppins" panose="00000500000000000000" pitchFamily="2" charset="0"/>
              </a:rPr>
              <a:t> </a:t>
            </a:r>
            <a:r>
              <a:rPr lang="en-US" sz="2400" b="1" i="1" dirty="0" err="1">
                <a:latin typeface="Poppins" panose="00000500000000000000" pitchFamily="2" charset="0"/>
                <a:cs typeface="Poppins" panose="00000500000000000000" pitchFamily="2" charset="0"/>
              </a:rPr>
              <a:t>Aplikasi</a:t>
            </a:r>
            <a:endParaRPr lang="en-ID" sz="3600" b="1" i="1" dirty="0">
              <a:solidFill>
                <a:schemeClr val="accent2"/>
              </a:solidFill>
              <a:latin typeface="Poppins" panose="00000500000000000000" pitchFamily="2" charset="0"/>
              <a:cs typeface="Poppins" panose="00000500000000000000" pitchFamily="2" charset="0"/>
            </a:endParaRPr>
          </a:p>
        </p:txBody>
      </p:sp>
      <p:cxnSp>
        <p:nvCxnSpPr>
          <p:cNvPr id="13" name="Konektor Lurus 12">
            <a:extLst>
              <a:ext uri="{FF2B5EF4-FFF2-40B4-BE49-F238E27FC236}">
                <a16:creationId xmlns:a16="http://schemas.microsoft.com/office/drawing/2014/main" id="{24AFF1D2-7D37-FECA-5F46-84325A105701}"/>
              </a:ext>
            </a:extLst>
          </p:cNvPr>
          <p:cNvCxnSpPr>
            <a:cxnSpLocks/>
          </p:cNvCxnSpPr>
          <p:nvPr/>
        </p:nvCxnSpPr>
        <p:spPr>
          <a:xfrm>
            <a:off x="1036984" y="2323843"/>
            <a:ext cx="10151717" cy="0"/>
          </a:xfrm>
          <a:prstGeom prst="line">
            <a:avLst/>
          </a:prstGeom>
          <a:ln>
            <a:solidFill>
              <a:srgbClr val="145DA0"/>
            </a:solidFill>
          </a:ln>
        </p:spPr>
        <p:style>
          <a:lnRef idx="1">
            <a:schemeClr val="accent1"/>
          </a:lnRef>
          <a:fillRef idx="0">
            <a:schemeClr val="accent1"/>
          </a:fillRef>
          <a:effectRef idx="0">
            <a:schemeClr val="accent1"/>
          </a:effectRef>
          <a:fontRef idx="minor">
            <a:schemeClr val="tx1"/>
          </a:fontRef>
        </p:style>
      </p:cxnSp>
      <p:grpSp>
        <p:nvGrpSpPr>
          <p:cNvPr id="89" name="Grup 88">
            <a:extLst>
              <a:ext uri="{FF2B5EF4-FFF2-40B4-BE49-F238E27FC236}">
                <a16:creationId xmlns:a16="http://schemas.microsoft.com/office/drawing/2014/main" id="{0643519E-89CB-9FEF-B3E1-CCCE4B30D7AA}"/>
              </a:ext>
            </a:extLst>
          </p:cNvPr>
          <p:cNvGrpSpPr/>
          <p:nvPr/>
        </p:nvGrpSpPr>
        <p:grpSpPr>
          <a:xfrm>
            <a:off x="479665" y="5920258"/>
            <a:ext cx="1718882" cy="580080"/>
            <a:chOff x="5961237" y="621050"/>
            <a:chExt cx="2765608" cy="933324"/>
          </a:xfrm>
        </p:grpSpPr>
        <p:sp>
          <p:nvSpPr>
            <p:cNvPr id="90" name="Lingkaran: Berongga 89">
              <a:extLst>
                <a:ext uri="{FF2B5EF4-FFF2-40B4-BE49-F238E27FC236}">
                  <a16:creationId xmlns:a16="http://schemas.microsoft.com/office/drawing/2014/main" id="{488E10C5-6FA8-A690-2FE3-190114B38207}"/>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1" name="Lingkaran: Berongga 90">
              <a:extLst>
                <a:ext uri="{FF2B5EF4-FFF2-40B4-BE49-F238E27FC236}">
                  <a16:creationId xmlns:a16="http://schemas.microsoft.com/office/drawing/2014/main" id="{32E87FD3-A9B5-C68A-7022-6483CA578D51}"/>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2" name="Lingkaran: Berongga 91">
              <a:extLst>
                <a:ext uri="{FF2B5EF4-FFF2-40B4-BE49-F238E27FC236}">
                  <a16:creationId xmlns:a16="http://schemas.microsoft.com/office/drawing/2014/main" id="{12CAA609-E14E-FB4F-B4A1-EB57CA69A013}"/>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3" name="Lingkaran: Berongga 92">
              <a:extLst>
                <a:ext uri="{FF2B5EF4-FFF2-40B4-BE49-F238E27FC236}">
                  <a16:creationId xmlns:a16="http://schemas.microsoft.com/office/drawing/2014/main" id="{58622033-0586-27E2-A283-F95D8167D7CB}"/>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sp>
        <p:nvSpPr>
          <p:cNvPr id="3" name="Oval 2">
            <a:extLst>
              <a:ext uri="{FF2B5EF4-FFF2-40B4-BE49-F238E27FC236}">
                <a16:creationId xmlns:a16="http://schemas.microsoft.com/office/drawing/2014/main" id="{268C0B06-8F10-67B6-04CA-122C5C476B07}"/>
              </a:ext>
            </a:extLst>
          </p:cNvPr>
          <p:cNvSpPr/>
          <p:nvPr/>
        </p:nvSpPr>
        <p:spPr>
          <a:xfrm>
            <a:off x="3899868" y="-2090011"/>
            <a:ext cx="8868229" cy="3138185"/>
          </a:xfrm>
          <a:prstGeom prst="ellipse">
            <a:avLst/>
          </a:prstGeom>
          <a:noFill/>
          <a:ln>
            <a:solidFill>
              <a:srgbClr val="145D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nvGrpSpPr>
          <p:cNvPr id="4" name="Grup 3">
            <a:extLst>
              <a:ext uri="{FF2B5EF4-FFF2-40B4-BE49-F238E27FC236}">
                <a16:creationId xmlns:a16="http://schemas.microsoft.com/office/drawing/2014/main" id="{2CF8CE63-1843-BE96-56E7-7FE89CBCCB0A}"/>
              </a:ext>
            </a:extLst>
          </p:cNvPr>
          <p:cNvGrpSpPr/>
          <p:nvPr/>
        </p:nvGrpSpPr>
        <p:grpSpPr>
          <a:xfrm rot="16200000">
            <a:off x="11279623" y="1225142"/>
            <a:ext cx="310820" cy="269164"/>
            <a:chOff x="6347475" y="674825"/>
            <a:chExt cx="1075658" cy="931503"/>
          </a:xfrm>
        </p:grpSpPr>
        <p:grpSp>
          <p:nvGrpSpPr>
            <p:cNvPr id="5" name="Grup 4">
              <a:extLst>
                <a:ext uri="{FF2B5EF4-FFF2-40B4-BE49-F238E27FC236}">
                  <a16:creationId xmlns:a16="http://schemas.microsoft.com/office/drawing/2014/main" id="{F91D214C-8541-0061-A517-F3DC062316FB}"/>
                </a:ext>
              </a:extLst>
            </p:cNvPr>
            <p:cNvGrpSpPr/>
            <p:nvPr/>
          </p:nvGrpSpPr>
          <p:grpSpPr>
            <a:xfrm>
              <a:off x="6347475" y="678343"/>
              <a:ext cx="537830" cy="927985"/>
              <a:chOff x="6347475" y="678343"/>
              <a:chExt cx="537830" cy="927985"/>
            </a:xfrm>
          </p:grpSpPr>
          <p:sp>
            <p:nvSpPr>
              <p:cNvPr id="107" name="Oval 106">
                <a:extLst>
                  <a:ext uri="{FF2B5EF4-FFF2-40B4-BE49-F238E27FC236}">
                    <a16:creationId xmlns:a16="http://schemas.microsoft.com/office/drawing/2014/main" id="{51762BE9-D278-BAE6-A7E5-286DE98A92A9}"/>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8" name="Oval 107">
                <a:extLst>
                  <a:ext uri="{FF2B5EF4-FFF2-40B4-BE49-F238E27FC236}">
                    <a16:creationId xmlns:a16="http://schemas.microsoft.com/office/drawing/2014/main" id="{84A2CBD5-80A4-4E4A-57C4-78902C73DB4E}"/>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9" name="Oval 108">
                <a:extLst>
                  <a:ext uri="{FF2B5EF4-FFF2-40B4-BE49-F238E27FC236}">
                    <a16:creationId xmlns:a16="http://schemas.microsoft.com/office/drawing/2014/main" id="{8A6CD796-73B1-5FBE-DC89-B508E46E43B7}"/>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0" name="Oval 109">
                <a:extLst>
                  <a:ext uri="{FF2B5EF4-FFF2-40B4-BE49-F238E27FC236}">
                    <a16:creationId xmlns:a16="http://schemas.microsoft.com/office/drawing/2014/main" id="{9B4E6DC1-51AE-BF06-AEE8-C5AD08F6B22A}"/>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1" name="Oval 110">
                <a:extLst>
                  <a:ext uri="{FF2B5EF4-FFF2-40B4-BE49-F238E27FC236}">
                    <a16:creationId xmlns:a16="http://schemas.microsoft.com/office/drawing/2014/main" id="{7BA5C026-A137-5EDB-5143-20077647F37C}"/>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2" name="Oval 111">
                <a:extLst>
                  <a:ext uri="{FF2B5EF4-FFF2-40B4-BE49-F238E27FC236}">
                    <a16:creationId xmlns:a16="http://schemas.microsoft.com/office/drawing/2014/main" id="{4FCA63A8-CDB6-3086-B7AD-A5A89C93D7D4}"/>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3" name="Oval 112">
                <a:extLst>
                  <a:ext uri="{FF2B5EF4-FFF2-40B4-BE49-F238E27FC236}">
                    <a16:creationId xmlns:a16="http://schemas.microsoft.com/office/drawing/2014/main" id="{79F179F9-E6F8-C683-39F3-8469EEEC0F43}"/>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6" name="Grup 5">
              <a:extLst>
                <a:ext uri="{FF2B5EF4-FFF2-40B4-BE49-F238E27FC236}">
                  <a16:creationId xmlns:a16="http://schemas.microsoft.com/office/drawing/2014/main" id="{17CA1F64-CAB8-B84B-A83B-D01AC225ACAA}"/>
                </a:ext>
              </a:extLst>
            </p:cNvPr>
            <p:cNvGrpSpPr/>
            <p:nvPr/>
          </p:nvGrpSpPr>
          <p:grpSpPr>
            <a:xfrm>
              <a:off x="6616389" y="676584"/>
              <a:ext cx="537830" cy="927985"/>
              <a:chOff x="6347475" y="678343"/>
              <a:chExt cx="537830" cy="927985"/>
            </a:xfrm>
          </p:grpSpPr>
          <p:sp>
            <p:nvSpPr>
              <p:cNvPr id="100" name="Oval 99">
                <a:extLst>
                  <a:ext uri="{FF2B5EF4-FFF2-40B4-BE49-F238E27FC236}">
                    <a16:creationId xmlns:a16="http://schemas.microsoft.com/office/drawing/2014/main" id="{23E92886-4072-8994-BEB9-B604238A8223}"/>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1" name="Oval 100">
                <a:extLst>
                  <a:ext uri="{FF2B5EF4-FFF2-40B4-BE49-F238E27FC236}">
                    <a16:creationId xmlns:a16="http://schemas.microsoft.com/office/drawing/2014/main" id="{D07B6912-F793-345E-0415-94749408B7F4}"/>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2" name="Oval 101">
                <a:extLst>
                  <a:ext uri="{FF2B5EF4-FFF2-40B4-BE49-F238E27FC236}">
                    <a16:creationId xmlns:a16="http://schemas.microsoft.com/office/drawing/2014/main" id="{1CD39543-E997-C73C-BD27-50C847EEFA7C}"/>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3" name="Oval 102">
                <a:extLst>
                  <a:ext uri="{FF2B5EF4-FFF2-40B4-BE49-F238E27FC236}">
                    <a16:creationId xmlns:a16="http://schemas.microsoft.com/office/drawing/2014/main" id="{4CA21D58-9609-F5F9-2FF7-D3D584F8884F}"/>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4" name="Oval 103">
                <a:extLst>
                  <a:ext uri="{FF2B5EF4-FFF2-40B4-BE49-F238E27FC236}">
                    <a16:creationId xmlns:a16="http://schemas.microsoft.com/office/drawing/2014/main" id="{29D2D240-82B8-542D-EF71-89D3AF936245}"/>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5" name="Oval 104">
                <a:extLst>
                  <a:ext uri="{FF2B5EF4-FFF2-40B4-BE49-F238E27FC236}">
                    <a16:creationId xmlns:a16="http://schemas.microsoft.com/office/drawing/2014/main" id="{8E0ACB0F-D8C0-96BB-A5D6-B9C5122B7B3E}"/>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6" name="Oval 105">
                <a:extLst>
                  <a:ext uri="{FF2B5EF4-FFF2-40B4-BE49-F238E27FC236}">
                    <a16:creationId xmlns:a16="http://schemas.microsoft.com/office/drawing/2014/main" id="{04F9C9A4-0016-E971-A8DD-5406D9D9F76B}"/>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8" name="Grup 7">
              <a:extLst>
                <a:ext uri="{FF2B5EF4-FFF2-40B4-BE49-F238E27FC236}">
                  <a16:creationId xmlns:a16="http://schemas.microsoft.com/office/drawing/2014/main" id="{F3DECE52-5D84-5786-90AF-D0A75FEF2CF5}"/>
                </a:ext>
              </a:extLst>
            </p:cNvPr>
            <p:cNvGrpSpPr/>
            <p:nvPr/>
          </p:nvGrpSpPr>
          <p:grpSpPr>
            <a:xfrm>
              <a:off x="6885303" y="674825"/>
              <a:ext cx="537830" cy="927985"/>
              <a:chOff x="6347475" y="678343"/>
              <a:chExt cx="537830" cy="927985"/>
            </a:xfrm>
          </p:grpSpPr>
          <p:sp>
            <p:nvSpPr>
              <p:cNvPr id="11" name="Oval 10">
                <a:extLst>
                  <a:ext uri="{FF2B5EF4-FFF2-40B4-BE49-F238E27FC236}">
                    <a16:creationId xmlns:a16="http://schemas.microsoft.com/office/drawing/2014/main" id="{5412CEF5-D6A0-912E-12DD-FAEFE5EFDC88}"/>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 name="Oval 11">
                <a:extLst>
                  <a:ext uri="{FF2B5EF4-FFF2-40B4-BE49-F238E27FC236}">
                    <a16:creationId xmlns:a16="http://schemas.microsoft.com/office/drawing/2014/main" id="{617668DA-3251-B5B8-B113-80084EFAC526}"/>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5" name="Oval 94">
                <a:extLst>
                  <a:ext uri="{FF2B5EF4-FFF2-40B4-BE49-F238E27FC236}">
                    <a16:creationId xmlns:a16="http://schemas.microsoft.com/office/drawing/2014/main" id="{2718B0CD-FF1E-46B5-44D9-2670B629BBDB}"/>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6" name="Oval 95">
                <a:extLst>
                  <a:ext uri="{FF2B5EF4-FFF2-40B4-BE49-F238E27FC236}">
                    <a16:creationId xmlns:a16="http://schemas.microsoft.com/office/drawing/2014/main" id="{B63CCB4F-7023-8A46-4A97-44AEDADAC411}"/>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7" name="Oval 96">
                <a:extLst>
                  <a:ext uri="{FF2B5EF4-FFF2-40B4-BE49-F238E27FC236}">
                    <a16:creationId xmlns:a16="http://schemas.microsoft.com/office/drawing/2014/main" id="{2F8183F4-D107-CFA5-5579-90E1EAEE3CA3}"/>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8" name="Oval 97">
                <a:extLst>
                  <a:ext uri="{FF2B5EF4-FFF2-40B4-BE49-F238E27FC236}">
                    <a16:creationId xmlns:a16="http://schemas.microsoft.com/office/drawing/2014/main" id="{9FE48A2B-9AF0-5D85-E6B7-50F3F912C90A}"/>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9" name="Oval 98">
                <a:extLst>
                  <a:ext uri="{FF2B5EF4-FFF2-40B4-BE49-F238E27FC236}">
                    <a16:creationId xmlns:a16="http://schemas.microsoft.com/office/drawing/2014/main" id="{757DDC3B-0DA6-D3EF-7B8E-A0F24DD4ED2D}"/>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14" name="Grup 113">
            <a:extLst>
              <a:ext uri="{FF2B5EF4-FFF2-40B4-BE49-F238E27FC236}">
                <a16:creationId xmlns:a16="http://schemas.microsoft.com/office/drawing/2014/main" id="{7150041D-DCCF-F6EA-9B8A-9CCCBD1FD38F}"/>
              </a:ext>
            </a:extLst>
          </p:cNvPr>
          <p:cNvGrpSpPr/>
          <p:nvPr/>
        </p:nvGrpSpPr>
        <p:grpSpPr>
          <a:xfrm rot="16200000">
            <a:off x="11279623" y="1562302"/>
            <a:ext cx="310820" cy="269164"/>
            <a:chOff x="6347475" y="674825"/>
            <a:chExt cx="1075658" cy="931503"/>
          </a:xfrm>
        </p:grpSpPr>
        <p:grpSp>
          <p:nvGrpSpPr>
            <p:cNvPr id="115" name="Grup 114">
              <a:extLst>
                <a:ext uri="{FF2B5EF4-FFF2-40B4-BE49-F238E27FC236}">
                  <a16:creationId xmlns:a16="http://schemas.microsoft.com/office/drawing/2014/main" id="{6BB91364-606E-8D56-57C4-3E272DCB814F}"/>
                </a:ext>
              </a:extLst>
            </p:cNvPr>
            <p:cNvGrpSpPr/>
            <p:nvPr/>
          </p:nvGrpSpPr>
          <p:grpSpPr>
            <a:xfrm>
              <a:off x="6347475" y="678343"/>
              <a:ext cx="537830" cy="927985"/>
              <a:chOff x="6347475" y="678343"/>
              <a:chExt cx="537830" cy="927985"/>
            </a:xfrm>
          </p:grpSpPr>
          <p:sp>
            <p:nvSpPr>
              <p:cNvPr id="132" name="Oval 131">
                <a:extLst>
                  <a:ext uri="{FF2B5EF4-FFF2-40B4-BE49-F238E27FC236}">
                    <a16:creationId xmlns:a16="http://schemas.microsoft.com/office/drawing/2014/main" id="{9EAD3810-7054-D5FA-9B7C-DFFCFAA5DACB}"/>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3" name="Oval 132">
                <a:extLst>
                  <a:ext uri="{FF2B5EF4-FFF2-40B4-BE49-F238E27FC236}">
                    <a16:creationId xmlns:a16="http://schemas.microsoft.com/office/drawing/2014/main" id="{F4280115-30F4-EABB-8CA2-EBD49AC24F55}"/>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4" name="Oval 133">
                <a:extLst>
                  <a:ext uri="{FF2B5EF4-FFF2-40B4-BE49-F238E27FC236}">
                    <a16:creationId xmlns:a16="http://schemas.microsoft.com/office/drawing/2014/main" id="{52627396-E91F-FF6D-123F-066F8B5B4E7B}"/>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5" name="Oval 134">
                <a:extLst>
                  <a:ext uri="{FF2B5EF4-FFF2-40B4-BE49-F238E27FC236}">
                    <a16:creationId xmlns:a16="http://schemas.microsoft.com/office/drawing/2014/main" id="{C3EFF233-FDB6-0AAF-528B-B898149B8BDD}"/>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6" name="Oval 135">
                <a:extLst>
                  <a:ext uri="{FF2B5EF4-FFF2-40B4-BE49-F238E27FC236}">
                    <a16:creationId xmlns:a16="http://schemas.microsoft.com/office/drawing/2014/main" id="{A56F6BA6-6201-E046-18B8-C3F3E1A1BA1B}"/>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7" name="Oval 136">
                <a:extLst>
                  <a:ext uri="{FF2B5EF4-FFF2-40B4-BE49-F238E27FC236}">
                    <a16:creationId xmlns:a16="http://schemas.microsoft.com/office/drawing/2014/main" id="{75AF05B1-AD94-9FA4-B659-5DEA141E5172}"/>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8" name="Oval 137">
                <a:extLst>
                  <a:ext uri="{FF2B5EF4-FFF2-40B4-BE49-F238E27FC236}">
                    <a16:creationId xmlns:a16="http://schemas.microsoft.com/office/drawing/2014/main" id="{83549802-2DC0-A286-16F2-3DC76DD2DAEB}"/>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16" name="Grup 115">
              <a:extLst>
                <a:ext uri="{FF2B5EF4-FFF2-40B4-BE49-F238E27FC236}">
                  <a16:creationId xmlns:a16="http://schemas.microsoft.com/office/drawing/2014/main" id="{4BEEB702-5A5C-74B3-E166-7FBCC336980E}"/>
                </a:ext>
              </a:extLst>
            </p:cNvPr>
            <p:cNvGrpSpPr/>
            <p:nvPr/>
          </p:nvGrpSpPr>
          <p:grpSpPr>
            <a:xfrm>
              <a:off x="6616389" y="676584"/>
              <a:ext cx="537830" cy="927985"/>
              <a:chOff x="6347475" y="678343"/>
              <a:chExt cx="537830" cy="927985"/>
            </a:xfrm>
          </p:grpSpPr>
          <p:sp>
            <p:nvSpPr>
              <p:cNvPr id="125" name="Oval 124">
                <a:extLst>
                  <a:ext uri="{FF2B5EF4-FFF2-40B4-BE49-F238E27FC236}">
                    <a16:creationId xmlns:a16="http://schemas.microsoft.com/office/drawing/2014/main" id="{330294A3-13E7-B71D-CF0D-0D445D7A0046}"/>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6" name="Oval 125">
                <a:extLst>
                  <a:ext uri="{FF2B5EF4-FFF2-40B4-BE49-F238E27FC236}">
                    <a16:creationId xmlns:a16="http://schemas.microsoft.com/office/drawing/2014/main" id="{9FBF1400-D29C-2EFD-31D2-69F773597877}"/>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7" name="Oval 126">
                <a:extLst>
                  <a:ext uri="{FF2B5EF4-FFF2-40B4-BE49-F238E27FC236}">
                    <a16:creationId xmlns:a16="http://schemas.microsoft.com/office/drawing/2014/main" id="{8B55FBA5-718D-8D50-EEB3-DFCD28DC5375}"/>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8" name="Oval 127">
                <a:extLst>
                  <a:ext uri="{FF2B5EF4-FFF2-40B4-BE49-F238E27FC236}">
                    <a16:creationId xmlns:a16="http://schemas.microsoft.com/office/drawing/2014/main" id="{618F5C97-0F68-5E1B-EAC3-1F4626FA2561}"/>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9" name="Oval 128">
                <a:extLst>
                  <a:ext uri="{FF2B5EF4-FFF2-40B4-BE49-F238E27FC236}">
                    <a16:creationId xmlns:a16="http://schemas.microsoft.com/office/drawing/2014/main" id="{2B9F0283-5532-5680-D2BA-55BF71F9777E}"/>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0" name="Oval 129">
                <a:extLst>
                  <a:ext uri="{FF2B5EF4-FFF2-40B4-BE49-F238E27FC236}">
                    <a16:creationId xmlns:a16="http://schemas.microsoft.com/office/drawing/2014/main" id="{08F480C7-A71D-9680-668B-0D8363966337}"/>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1" name="Oval 130">
                <a:extLst>
                  <a:ext uri="{FF2B5EF4-FFF2-40B4-BE49-F238E27FC236}">
                    <a16:creationId xmlns:a16="http://schemas.microsoft.com/office/drawing/2014/main" id="{FF1CB8D9-E135-C8FF-C092-08C424CA178E}"/>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17" name="Grup 116">
              <a:extLst>
                <a:ext uri="{FF2B5EF4-FFF2-40B4-BE49-F238E27FC236}">
                  <a16:creationId xmlns:a16="http://schemas.microsoft.com/office/drawing/2014/main" id="{0C15862C-A037-4655-51D3-EEB3546C9388}"/>
                </a:ext>
              </a:extLst>
            </p:cNvPr>
            <p:cNvGrpSpPr/>
            <p:nvPr/>
          </p:nvGrpSpPr>
          <p:grpSpPr>
            <a:xfrm>
              <a:off x="6885303" y="674825"/>
              <a:ext cx="537830" cy="927985"/>
              <a:chOff x="6347475" y="678343"/>
              <a:chExt cx="537830" cy="927985"/>
            </a:xfrm>
          </p:grpSpPr>
          <p:sp>
            <p:nvSpPr>
              <p:cNvPr id="118" name="Oval 117">
                <a:extLst>
                  <a:ext uri="{FF2B5EF4-FFF2-40B4-BE49-F238E27FC236}">
                    <a16:creationId xmlns:a16="http://schemas.microsoft.com/office/drawing/2014/main" id="{B0548216-1654-88FA-5327-9E19E6E1EFD8}"/>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9" name="Oval 118">
                <a:extLst>
                  <a:ext uri="{FF2B5EF4-FFF2-40B4-BE49-F238E27FC236}">
                    <a16:creationId xmlns:a16="http://schemas.microsoft.com/office/drawing/2014/main" id="{AA7125B2-1C01-7B0F-AA3D-7BC72772E8C2}"/>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0" name="Oval 119">
                <a:extLst>
                  <a:ext uri="{FF2B5EF4-FFF2-40B4-BE49-F238E27FC236}">
                    <a16:creationId xmlns:a16="http://schemas.microsoft.com/office/drawing/2014/main" id="{5E7AA99D-8C70-E570-D58F-C1BB41EF1B24}"/>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1" name="Oval 120">
                <a:extLst>
                  <a:ext uri="{FF2B5EF4-FFF2-40B4-BE49-F238E27FC236}">
                    <a16:creationId xmlns:a16="http://schemas.microsoft.com/office/drawing/2014/main" id="{BBC84A27-8826-9E42-9E57-86823BB3B72F}"/>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2" name="Oval 121">
                <a:extLst>
                  <a:ext uri="{FF2B5EF4-FFF2-40B4-BE49-F238E27FC236}">
                    <a16:creationId xmlns:a16="http://schemas.microsoft.com/office/drawing/2014/main" id="{D4C3E1F5-8B32-6E10-F938-F5877E21FA41}"/>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3" name="Oval 122">
                <a:extLst>
                  <a:ext uri="{FF2B5EF4-FFF2-40B4-BE49-F238E27FC236}">
                    <a16:creationId xmlns:a16="http://schemas.microsoft.com/office/drawing/2014/main" id="{3D6D55CE-E37F-49DD-7FCA-1BA85E9E19F7}"/>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4" name="Oval 123">
                <a:extLst>
                  <a:ext uri="{FF2B5EF4-FFF2-40B4-BE49-F238E27FC236}">
                    <a16:creationId xmlns:a16="http://schemas.microsoft.com/office/drawing/2014/main" id="{887694F4-7365-8624-7F9E-02A293F7BA32}"/>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39" name="Grup 138">
            <a:extLst>
              <a:ext uri="{FF2B5EF4-FFF2-40B4-BE49-F238E27FC236}">
                <a16:creationId xmlns:a16="http://schemas.microsoft.com/office/drawing/2014/main" id="{1E75021A-2C39-1384-6F19-0F01F156B362}"/>
              </a:ext>
            </a:extLst>
          </p:cNvPr>
          <p:cNvGrpSpPr/>
          <p:nvPr/>
        </p:nvGrpSpPr>
        <p:grpSpPr>
          <a:xfrm rot="16200000">
            <a:off x="11281280" y="1902372"/>
            <a:ext cx="310820" cy="269164"/>
            <a:chOff x="6347475" y="674825"/>
            <a:chExt cx="1075658" cy="931503"/>
          </a:xfrm>
        </p:grpSpPr>
        <p:grpSp>
          <p:nvGrpSpPr>
            <p:cNvPr id="140" name="Grup 139">
              <a:extLst>
                <a:ext uri="{FF2B5EF4-FFF2-40B4-BE49-F238E27FC236}">
                  <a16:creationId xmlns:a16="http://schemas.microsoft.com/office/drawing/2014/main" id="{DB8EF2B9-9349-0AE2-E2C4-D0F9928D84AD}"/>
                </a:ext>
              </a:extLst>
            </p:cNvPr>
            <p:cNvGrpSpPr/>
            <p:nvPr/>
          </p:nvGrpSpPr>
          <p:grpSpPr>
            <a:xfrm>
              <a:off x="6347475" y="678343"/>
              <a:ext cx="537830" cy="927985"/>
              <a:chOff x="6347475" y="678343"/>
              <a:chExt cx="537830" cy="927985"/>
            </a:xfrm>
          </p:grpSpPr>
          <p:sp>
            <p:nvSpPr>
              <p:cNvPr id="157" name="Oval 156">
                <a:extLst>
                  <a:ext uri="{FF2B5EF4-FFF2-40B4-BE49-F238E27FC236}">
                    <a16:creationId xmlns:a16="http://schemas.microsoft.com/office/drawing/2014/main" id="{443DE74C-B5D0-125A-AF7D-DF6B5D6CE119}"/>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8" name="Oval 157">
                <a:extLst>
                  <a:ext uri="{FF2B5EF4-FFF2-40B4-BE49-F238E27FC236}">
                    <a16:creationId xmlns:a16="http://schemas.microsoft.com/office/drawing/2014/main" id="{5FA0A4E1-02B6-73C3-051B-FBBFF9D36EE5}"/>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9" name="Oval 158">
                <a:extLst>
                  <a:ext uri="{FF2B5EF4-FFF2-40B4-BE49-F238E27FC236}">
                    <a16:creationId xmlns:a16="http://schemas.microsoft.com/office/drawing/2014/main" id="{01E94162-3887-1774-168F-ECD820B15F4B}"/>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0" name="Oval 159">
                <a:extLst>
                  <a:ext uri="{FF2B5EF4-FFF2-40B4-BE49-F238E27FC236}">
                    <a16:creationId xmlns:a16="http://schemas.microsoft.com/office/drawing/2014/main" id="{CB0CF01B-9A6D-756A-E030-45AD2E36D741}"/>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1" name="Oval 160">
                <a:extLst>
                  <a:ext uri="{FF2B5EF4-FFF2-40B4-BE49-F238E27FC236}">
                    <a16:creationId xmlns:a16="http://schemas.microsoft.com/office/drawing/2014/main" id="{3FAACABC-3479-705D-7BD6-A997F2782D6A}"/>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2" name="Oval 161">
                <a:extLst>
                  <a:ext uri="{FF2B5EF4-FFF2-40B4-BE49-F238E27FC236}">
                    <a16:creationId xmlns:a16="http://schemas.microsoft.com/office/drawing/2014/main" id="{0D7A707A-CE93-0EAC-D135-FC8931F4C099}"/>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3" name="Oval 162">
                <a:extLst>
                  <a:ext uri="{FF2B5EF4-FFF2-40B4-BE49-F238E27FC236}">
                    <a16:creationId xmlns:a16="http://schemas.microsoft.com/office/drawing/2014/main" id="{F23CDA44-AD7C-E79A-5AF8-0BEE38B97391}"/>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41" name="Grup 140">
              <a:extLst>
                <a:ext uri="{FF2B5EF4-FFF2-40B4-BE49-F238E27FC236}">
                  <a16:creationId xmlns:a16="http://schemas.microsoft.com/office/drawing/2014/main" id="{CBA703D5-0794-28A1-BA8F-F126036B39D1}"/>
                </a:ext>
              </a:extLst>
            </p:cNvPr>
            <p:cNvGrpSpPr/>
            <p:nvPr/>
          </p:nvGrpSpPr>
          <p:grpSpPr>
            <a:xfrm>
              <a:off x="6616389" y="676584"/>
              <a:ext cx="537830" cy="927985"/>
              <a:chOff x="6347475" y="678343"/>
              <a:chExt cx="537830" cy="927985"/>
            </a:xfrm>
          </p:grpSpPr>
          <p:sp>
            <p:nvSpPr>
              <p:cNvPr id="150" name="Oval 149">
                <a:extLst>
                  <a:ext uri="{FF2B5EF4-FFF2-40B4-BE49-F238E27FC236}">
                    <a16:creationId xmlns:a16="http://schemas.microsoft.com/office/drawing/2014/main" id="{AA68BFB0-99D5-18C9-8027-AB9DD1D90BBA}"/>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1" name="Oval 150">
                <a:extLst>
                  <a:ext uri="{FF2B5EF4-FFF2-40B4-BE49-F238E27FC236}">
                    <a16:creationId xmlns:a16="http://schemas.microsoft.com/office/drawing/2014/main" id="{21C88789-CA5C-9863-4627-C7F3FF0DC2F0}"/>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2" name="Oval 151">
                <a:extLst>
                  <a:ext uri="{FF2B5EF4-FFF2-40B4-BE49-F238E27FC236}">
                    <a16:creationId xmlns:a16="http://schemas.microsoft.com/office/drawing/2014/main" id="{05067FB3-A533-21AA-E28D-5101286D1934}"/>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3" name="Oval 152">
                <a:extLst>
                  <a:ext uri="{FF2B5EF4-FFF2-40B4-BE49-F238E27FC236}">
                    <a16:creationId xmlns:a16="http://schemas.microsoft.com/office/drawing/2014/main" id="{4A89C0AC-9673-AF48-155B-D654E0C1DEDE}"/>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4" name="Oval 153">
                <a:extLst>
                  <a:ext uri="{FF2B5EF4-FFF2-40B4-BE49-F238E27FC236}">
                    <a16:creationId xmlns:a16="http://schemas.microsoft.com/office/drawing/2014/main" id="{456BD087-9FB7-254E-78F7-369858B9C854}"/>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5" name="Oval 154">
                <a:extLst>
                  <a:ext uri="{FF2B5EF4-FFF2-40B4-BE49-F238E27FC236}">
                    <a16:creationId xmlns:a16="http://schemas.microsoft.com/office/drawing/2014/main" id="{DF07100A-7671-2F25-BC35-0FA0211BFC63}"/>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6" name="Oval 155">
                <a:extLst>
                  <a:ext uri="{FF2B5EF4-FFF2-40B4-BE49-F238E27FC236}">
                    <a16:creationId xmlns:a16="http://schemas.microsoft.com/office/drawing/2014/main" id="{CFDCA686-A572-DB07-484B-AB83217E2F71}"/>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42" name="Grup 141">
              <a:extLst>
                <a:ext uri="{FF2B5EF4-FFF2-40B4-BE49-F238E27FC236}">
                  <a16:creationId xmlns:a16="http://schemas.microsoft.com/office/drawing/2014/main" id="{D94F741D-5282-EC38-4317-6D385878AB91}"/>
                </a:ext>
              </a:extLst>
            </p:cNvPr>
            <p:cNvGrpSpPr/>
            <p:nvPr/>
          </p:nvGrpSpPr>
          <p:grpSpPr>
            <a:xfrm>
              <a:off x="6885303" y="674825"/>
              <a:ext cx="537830" cy="927985"/>
              <a:chOff x="6347475" y="678343"/>
              <a:chExt cx="537830" cy="927985"/>
            </a:xfrm>
          </p:grpSpPr>
          <p:sp>
            <p:nvSpPr>
              <p:cNvPr id="143" name="Oval 142">
                <a:extLst>
                  <a:ext uri="{FF2B5EF4-FFF2-40B4-BE49-F238E27FC236}">
                    <a16:creationId xmlns:a16="http://schemas.microsoft.com/office/drawing/2014/main" id="{D2A1E9FA-F456-CFED-EC4D-69FC32F73F0B}"/>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4" name="Oval 143">
                <a:extLst>
                  <a:ext uri="{FF2B5EF4-FFF2-40B4-BE49-F238E27FC236}">
                    <a16:creationId xmlns:a16="http://schemas.microsoft.com/office/drawing/2014/main" id="{F934295E-03D6-BF00-B8D4-B3AB31956290}"/>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5" name="Oval 144">
                <a:extLst>
                  <a:ext uri="{FF2B5EF4-FFF2-40B4-BE49-F238E27FC236}">
                    <a16:creationId xmlns:a16="http://schemas.microsoft.com/office/drawing/2014/main" id="{6D2BBC0F-6A06-073F-F997-31230E689176}"/>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6" name="Oval 145">
                <a:extLst>
                  <a:ext uri="{FF2B5EF4-FFF2-40B4-BE49-F238E27FC236}">
                    <a16:creationId xmlns:a16="http://schemas.microsoft.com/office/drawing/2014/main" id="{A3153C26-1A56-4ACC-745D-7F2309DC45AD}"/>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7" name="Oval 146">
                <a:extLst>
                  <a:ext uri="{FF2B5EF4-FFF2-40B4-BE49-F238E27FC236}">
                    <a16:creationId xmlns:a16="http://schemas.microsoft.com/office/drawing/2014/main" id="{F5EBE7F5-4FAF-30D5-F1AC-090D04B66ED3}"/>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8" name="Oval 147">
                <a:extLst>
                  <a:ext uri="{FF2B5EF4-FFF2-40B4-BE49-F238E27FC236}">
                    <a16:creationId xmlns:a16="http://schemas.microsoft.com/office/drawing/2014/main" id="{9C7C1583-E686-70FD-781E-211ABF946CF9}"/>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9" name="Oval 148">
                <a:extLst>
                  <a:ext uri="{FF2B5EF4-FFF2-40B4-BE49-F238E27FC236}">
                    <a16:creationId xmlns:a16="http://schemas.microsoft.com/office/drawing/2014/main" id="{59BBD8A9-B9CA-5CB6-13CC-FFA329793F5E}"/>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sp>
        <p:nvSpPr>
          <p:cNvPr id="164" name="Title 1">
            <a:extLst>
              <a:ext uri="{FF2B5EF4-FFF2-40B4-BE49-F238E27FC236}">
                <a16:creationId xmlns:a16="http://schemas.microsoft.com/office/drawing/2014/main" id="{8AECFF5D-B904-F7F6-D462-ACB2C3BEF500}"/>
              </a:ext>
            </a:extLst>
          </p:cNvPr>
          <p:cNvSpPr txBox="1">
            <a:spLocks/>
          </p:cNvSpPr>
          <p:nvPr/>
        </p:nvSpPr>
        <p:spPr>
          <a:xfrm>
            <a:off x="4141790" y="1767550"/>
            <a:ext cx="2571749"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2400" b="1" i="1" dirty="0" err="1">
                <a:latin typeface="Poppins" panose="00000500000000000000" pitchFamily="2" charset="0"/>
                <a:cs typeface="Poppins" panose="00000500000000000000" pitchFamily="2" charset="0"/>
              </a:rPr>
              <a:t>Latar</a:t>
            </a:r>
            <a:r>
              <a:rPr lang="en-US" sz="2400" b="1" i="1" dirty="0">
                <a:latin typeface="Poppins" panose="00000500000000000000" pitchFamily="2" charset="0"/>
                <a:cs typeface="Poppins" panose="00000500000000000000" pitchFamily="2" charset="0"/>
              </a:rPr>
              <a:t> </a:t>
            </a:r>
            <a:r>
              <a:rPr lang="en-US" sz="2400" b="1" i="1" dirty="0" err="1">
                <a:latin typeface="Poppins" panose="00000500000000000000" pitchFamily="2" charset="0"/>
                <a:cs typeface="Poppins" panose="00000500000000000000" pitchFamily="2" charset="0"/>
              </a:rPr>
              <a:t>Belakang</a:t>
            </a:r>
            <a:endParaRPr lang="en-ID" sz="3600" b="1" i="1" dirty="0">
              <a:solidFill>
                <a:schemeClr val="accent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64846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22D88E1-2335-0946-8D29-689B1266A57A}"/>
              </a:ext>
            </a:extLst>
          </p:cNvPr>
          <p:cNvSpPr/>
          <p:nvPr/>
        </p:nvSpPr>
        <p:spPr>
          <a:xfrm>
            <a:off x="-4721700" y="6018008"/>
            <a:ext cx="8868229" cy="8868229"/>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solidFill>
                <a:schemeClr val="bg2">
                  <a:lumMod val="75000"/>
                </a:schemeClr>
              </a:solidFill>
            </a:endParaRPr>
          </a:p>
        </p:txBody>
      </p:sp>
      <p:sp>
        <p:nvSpPr>
          <p:cNvPr id="2" name="Title 1">
            <a:extLst>
              <a:ext uri="{FF2B5EF4-FFF2-40B4-BE49-F238E27FC236}">
                <a16:creationId xmlns:a16="http://schemas.microsoft.com/office/drawing/2014/main" id="{C916E40C-E813-2025-5C56-EFBCF0F52B18}"/>
              </a:ext>
            </a:extLst>
          </p:cNvPr>
          <p:cNvSpPr>
            <a:spLocks noGrp="1"/>
          </p:cNvSpPr>
          <p:nvPr>
            <p:ph type="title"/>
          </p:nvPr>
        </p:nvSpPr>
        <p:spPr>
          <a:xfrm>
            <a:off x="1036984" y="2041651"/>
            <a:ext cx="10151717" cy="3720971"/>
          </a:xfrm>
        </p:spPr>
        <p:txBody>
          <a:bodyPr anchor="t">
            <a:noAutofit/>
          </a:bodyPr>
          <a:lstStyle/>
          <a:p>
            <a:pPr algn="just">
              <a:lnSpc>
                <a:spcPts val="3401"/>
              </a:lnSpc>
              <a:spcBef>
                <a:spcPts val="1200"/>
              </a:spcBef>
            </a:pP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Tujuan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dari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alat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pemberian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pakan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ternak</a:t>
            </a:r>
            <a:r>
              <a:rPr lang="en-ID" sz="2000" dirty="0">
                <a:latin typeface="Poppins" panose="00000500000000000000" pitchFamily="2" charset="0"/>
                <a:cs typeface="Poppins" panose="00000500000000000000" pitchFamily="2" charset="0"/>
              </a:rPr>
              <a:t> ikan </a:t>
            </a:r>
            <a:r>
              <a:rPr lang="en-ID" sz="2000" dirty="0" err="1">
                <a:latin typeface="Poppins" panose="00000500000000000000" pitchFamily="2" charset="0"/>
                <a:cs typeface="Poppins" panose="00000500000000000000" pitchFamily="2" charset="0"/>
              </a:rPr>
              <a:t>otomatis</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berbasis</a:t>
            </a:r>
            <a:r>
              <a:rPr lang="en-ID" sz="2000" dirty="0">
                <a:latin typeface="Poppins" panose="00000500000000000000" pitchFamily="2" charset="0"/>
                <a:cs typeface="Poppins" panose="00000500000000000000" pitchFamily="2" charset="0"/>
              </a:rPr>
              <a:t> </a:t>
            </a:r>
            <a:r>
              <a:rPr lang="en-ID" sz="2000" i="1" dirty="0">
                <a:latin typeface="Poppins" panose="00000500000000000000" pitchFamily="2" charset="0"/>
                <a:cs typeface="Poppins" panose="00000500000000000000" pitchFamily="2" charset="0"/>
              </a:rPr>
              <a:t>IoT </a:t>
            </a:r>
            <a:r>
              <a:rPr lang="en-ID" sz="2000" dirty="0" err="1">
                <a:latin typeface="Poppins" panose="00000500000000000000" pitchFamily="2" charset="0"/>
                <a:cs typeface="Poppins" panose="00000500000000000000" pitchFamily="2" charset="0"/>
              </a:rPr>
              <a:t>adalah</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untuk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memberikan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solusi</a:t>
            </a:r>
            <a:r>
              <a:rPr lang="en-ID" sz="2000" dirty="0">
                <a:latin typeface="Poppins" panose="00000500000000000000" pitchFamily="2" charset="0"/>
                <a:cs typeface="Poppins" panose="00000500000000000000" pitchFamily="2" charset="0"/>
              </a:rPr>
              <a:t> yang </a:t>
            </a:r>
            <a:r>
              <a:rPr lang="en-ID" sz="2000" dirty="0" err="1">
                <a:latin typeface="Poppins" panose="00000500000000000000" pitchFamily="2" charset="0"/>
                <a:cs typeface="Poppins" panose="00000500000000000000" pitchFamily="2" charset="0"/>
              </a:rPr>
              <a:t>efisien</a:t>
            </a:r>
            <a:r>
              <a:rPr lang="en-ID" sz="2000" dirty="0">
                <a:latin typeface="Poppins" panose="00000500000000000000" pitchFamily="2" charset="0"/>
                <a:cs typeface="Poppins" panose="00000500000000000000" pitchFamily="2" charset="0"/>
              </a:rPr>
              <a:t> dan </a:t>
            </a:r>
            <a:r>
              <a:rPr lang="en-ID" sz="2000" dirty="0" err="1">
                <a:latin typeface="Poppins" panose="00000500000000000000" pitchFamily="2" charset="0"/>
                <a:cs typeface="Poppins" panose="00000500000000000000" pitchFamily="2" charset="0"/>
              </a:rPr>
              <a:t>praktis</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dalam</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memberi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makan</a:t>
            </a:r>
            <a:r>
              <a:rPr lang="en-ID" sz="2000" dirty="0">
                <a:latin typeface="Poppins" panose="00000500000000000000" pitchFamily="2" charset="0"/>
                <a:cs typeface="Poppins" panose="00000500000000000000" pitchFamily="2" charset="0"/>
              </a:rPr>
              <a:t> ikan di </a:t>
            </a:r>
            <a:r>
              <a:rPr lang="en-ID" sz="2000" dirty="0" err="1">
                <a:latin typeface="Poppins" panose="00000500000000000000" pitchFamily="2" charset="0"/>
                <a:cs typeface="Poppins" panose="00000500000000000000" pitchFamily="2" charset="0"/>
              </a:rPr>
              <a:t>tempat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budidaya</a:t>
            </a:r>
            <a:r>
              <a:rPr lang="en-ID" sz="2000" dirty="0">
                <a:latin typeface="Poppins" panose="00000500000000000000" pitchFamily="2" charset="0"/>
                <a:cs typeface="Poppins" panose="00000500000000000000" pitchFamily="2" charset="0"/>
              </a:rPr>
              <a:t>. Alat </a:t>
            </a:r>
            <a:r>
              <a:rPr lang="en-ID" sz="2000" dirty="0" err="1">
                <a:latin typeface="Poppins" panose="00000500000000000000" pitchFamily="2" charset="0"/>
                <a:cs typeface="Poppins" panose="00000500000000000000" pitchFamily="2" charset="0"/>
              </a:rPr>
              <a:t>ini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dirancang</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untuk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mengotomatiskan</a:t>
            </a:r>
            <a:r>
              <a:rPr lang="en-ID" sz="2000" dirty="0">
                <a:latin typeface="Poppins" panose="00000500000000000000" pitchFamily="2" charset="0"/>
                <a:cs typeface="Poppins" panose="00000500000000000000" pitchFamily="2" charset="0"/>
              </a:rPr>
              <a:t> proses </a:t>
            </a:r>
            <a:r>
              <a:rPr lang="en-ID" sz="2000" dirty="0" err="1">
                <a:latin typeface="Poppins" panose="00000500000000000000" pitchFamily="2" charset="0"/>
                <a:cs typeface="Poppins" panose="00000500000000000000" pitchFamily="2" charset="0"/>
              </a:rPr>
              <a:t>pemberian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pakan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sehingga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peternak</a:t>
            </a:r>
            <a:r>
              <a:rPr lang="en-ID" sz="2000" dirty="0">
                <a:latin typeface="Poppins" panose="00000500000000000000" pitchFamily="2" charset="0"/>
                <a:cs typeface="Poppins" panose="00000500000000000000" pitchFamily="2" charset="0"/>
              </a:rPr>
              <a:t> ikan </a:t>
            </a:r>
            <a:r>
              <a:rPr lang="en-ID" sz="2000" dirty="0" err="1">
                <a:latin typeface="Poppins" panose="00000500000000000000" pitchFamily="2" charset="0"/>
                <a:cs typeface="Poppins" panose="00000500000000000000" pitchFamily="2" charset="0"/>
              </a:rPr>
              <a:t>dapat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menghemat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waktu</a:t>
            </a:r>
            <a:r>
              <a:rPr lang="en-ID" sz="2000" dirty="0">
                <a:latin typeface="Poppins" panose="00000500000000000000" pitchFamily="2" charset="0"/>
                <a:cs typeface="Poppins" panose="00000500000000000000" pitchFamily="2" charset="0"/>
              </a:rPr>
              <a:t> dan </a:t>
            </a:r>
            <a:r>
              <a:rPr lang="en-ID" sz="2000" dirty="0" err="1">
                <a:latin typeface="Poppins" panose="00000500000000000000" pitchFamily="2" charset="0"/>
                <a:cs typeface="Poppins" panose="00000500000000000000" pitchFamily="2" charset="0"/>
              </a:rPr>
              <a:t>tenaga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dalam</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merawat</a:t>
            </a:r>
            <a:r>
              <a:rPr lang="en-ID" sz="2000" dirty="0">
                <a:latin typeface="Poppins" panose="00000500000000000000" pitchFamily="2" charset="0"/>
                <a:cs typeface="Poppins" panose="00000500000000000000" pitchFamily="2" charset="0"/>
              </a:rPr>
              <a:t> ikan.</a:t>
            </a:r>
          </a:p>
        </p:txBody>
      </p:sp>
      <p:sp>
        <p:nvSpPr>
          <p:cNvPr id="94" name="Persegi Panjang: Sudut Lengkung 93">
            <a:extLst>
              <a:ext uri="{FF2B5EF4-FFF2-40B4-BE49-F238E27FC236}">
                <a16:creationId xmlns:a16="http://schemas.microsoft.com/office/drawing/2014/main" id="{74A75DF8-EC3E-1747-B556-797414760421}"/>
              </a:ext>
            </a:extLst>
          </p:cNvPr>
          <p:cNvSpPr/>
          <p:nvPr/>
        </p:nvSpPr>
        <p:spPr>
          <a:xfrm>
            <a:off x="262097" y="265657"/>
            <a:ext cx="1784788" cy="58622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7" name="Gambar 6" descr="Sebuah gambar berisi hitam, kegelapan&#10;&#10;Deskripsi dibuat secara otomatis">
            <a:extLst>
              <a:ext uri="{FF2B5EF4-FFF2-40B4-BE49-F238E27FC236}">
                <a16:creationId xmlns:a16="http://schemas.microsoft.com/office/drawing/2014/main" id="{BAB9F3D6-501C-19E7-DA4B-D0F9E961C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41" y="424260"/>
            <a:ext cx="1577013" cy="253273"/>
          </a:xfrm>
          <a:prstGeom prst="rect">
            <a:avLst/>
          </a:prstGeom>
        </p:spPr>
      </p:pic>
      <p:sp>
        <p:nvSpPr>
          <p:cNvPr id="9" name="Title 1">
            <a:extLst>
              <a:ext uri="{FF2B5EF4-FFF2-40B4-BE49-F238E27FC236}">
                <a16:creationId xmlns:a16="http://schemas.microsoft.com/office/drawing/2014/main" id="{CB60C675-AF1D-CF0D-64CB-98076BDF9DF0}"/>
              </a:ext>
            </a:extLst>
          </p:cNvPr>
          <p:cNvSpPr txBox="1">
            <a:spLocks/>
          </p:cNvSpPr>
          <p:nvPr/>
        </p:nvSpPr>
        <p:spPr>
          <a:xfrm>
            <a:off x="1036984" y="1193303"/>
            <a:ext cx="10151717"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3200" b="1" i="1" dirty="0" err="1">
                <a:latin typeface="Poppins" panose="00000500000000000000" pitchFamily="2" charset="0"/>
                <a:cs typeface="Poppins" panose="00000500000000000000" pitchFamily="2" charset="0"/>
              </a:rPr>
              <a:t>Tujuan</a:t>
            </a:r>
            <a:endParaRPr lang="en-ID" sz="3200" b="1" i="1" dirty="0">
              <a:solidFill>
                <a:schemeClr val="accent2"/>
              </a:solidFill>
              <a:latin typeface="Poppins" panose="00000500000000000000" pitchFamily="2" charset="0"/>
              <a:cs typeface="Poppins" panose="00000500000000000000" pitchFamily="2" charset="0"/>
            </a:endParaRPr>
          </a:p>
        </p:txBody>
      </p:sp>
      <p:cxnSp>
        <p:nvCxnSpPr>
          <p:cNvPr id="13" name="Konektor Lurus 12">
            <a:extLst>
              <a:ext uri="{FF2B5EF4-FFF2-40B4-BE49-F238E27FC236}">
                <a16:creationId xmlns:a16="http://schemas.microsoft.com/office/drawing/2014/main" id="{24AFF1D2-7D37-FECA-5F46-84325A105701}"/>
              </a:ext>
            </a:extLst>
          </p:cNvPr>
          <p:cNvCxnSpPr>
            <a:cxnSpLocks/>
          </p:cNvCxnSpPr>
          <p:nvPr/>
        </p:nvCxnSpPr>
        <p:spPr>
          <a:xfrm>
            <a:off x="1036984" y="1876168"/>
            <a:ext cx="10151717" cy="0"/>
          </a:xfrm>
          <a:prstGeom prst="line">
            <a:avLst/>
          </a:prstGeom>
          <a:ln>
            <a:solidFill>
              <a:srgbClr val="145DA0"/>
            </a:solidFill>
          </a:ln>
        </p:spPr>
        <p:style>
          <a:lnRef idx="1">
            <a:schemeClr val="accent1"/>
          </a:lnRef>
          <a:fillRef idx="0">
            <a:schemeClr val="accent1"/>
          </a:fillRef>
          <a:effectRef idx="0">
            <a:schemeClr val="accent1"/>
          </a:effectRef>
          <a:fontRef idx="minor">
            <a:schemeClr val="tx1"/>
          </a:fontRef>
        </p:style>
      </p:cxnSp>
      <p:grpSp>
        <p:nvGrpSpPr>
          <p:cNvPr id="89" name="Grup 88">
            <a:extLst>
              <a:ext uri="{FF2B5EF4-FFF2-40B4-BE49-F238E27FC236}">
                <a16:creationId xmlns:a16="http://schemas.microsoft.com/office/drawing/2014/main" id="{0643519E-89CB-9FEF-B3E1-CCCE4B30D7AA}"/>
              </a:ext>
            </a:extLst>
          </p:cNvPr>
          <p:cNvGrpSpPr/>
          <p:nvPr/>
        </p:nvGrpSpPr>
        <p:grpSpPr>
          <a:xfrm>
            <a:off x="10073611" y="5920258"/>
            <a:ext cx="1718882" cy="580080"/>
            <a:chOff x="5961237" y="621050"/>
            <a:chExt cx="2765608" cy="933324"/>
          </a:xfrm>
          <a:solidFill>
            <a:srgbClr val="145DA0"/>
          </a:solidFill>
        </p:grpSpPr>
        <p:sp>
          <p:nvSpPr>
            <p:cNvPr id="90" name="Lingkaran: Berongga 89">
              <a:extLst>
                <a:ext uri="{FF2B5EF4-FFF2-40B4-BE49-F238E27FC236}">
                  <a16:creationId xmlns:a16="http://schemas.microsoft.com/office/drawing/2014/main" id="{488E10C5-6FA8-A690-2FE3-190114B38207}"/>
                </a:ext>
              </a:extLst>
            </p:cNvPr>
            <p:cNvSpPr/>
            <p:nvPr/>
          </p:nvSpPr>
          <p:spPr>
            <a:xfrm>
              <a:off x="5961237" y="621050"/>
              <a:ext cx="932586" cy="932586"/>
            </a:xfrm>
            <a:prstGeom prst="donut">
              <a:avLst>
                <a:gd name="adj" fmla="val 1235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1" name="Lingkaran: Berongga 90">
              <a:extLst>
                <a:ext uri="{FF2B5EF4-FFF2-40B4-BE49-F238E27FC236}">
                  <a16:creationId xmlns:a16="http://schemas.microsoft.com/office/drawing/2014/main" id="{32E87FD3-A9B5-C68A-7022-6483CA578D51}"/>
                </a:ext>
              </a:extLst>
            </p:cNvPr>
            <p:cNvSpPr/>
            <p:nvPr/>
          </p:nvSpPr>
          <p:spPr>
            <a:xfrm>
              <a:off x="6580711" y="621788"/>
              <a:ext cx="932586" cy="932586"/>
            </a:xfrm>
            <a:prstGeom prst="donut">
              <a:avLst>
                <a:gd name="adj" fmla="val 1235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2" name="Lingkaran: Berongga 91">
              <a:extLst>
                <a:ext uri="{FF2B5EF4-FFF2-40B4-BE49-F238E27FC236}">
                  <a16:creationId xmlns:a16="http://schemas.microsoft.com/office/drawing/2014/main" id="{12CAA609-E14E-FB4F-B4A1-EB57CA69A013}"/>
                </a:ext>
              </a:extLst>
            </p:cNvPr>
            <p:cNvSpPr/>
            <p:nvPr/>
          </p:nvSpPr>
          <p:spPr>
            <a:xfrm>
              <a:off x="7187485" y="621788"/>
              <a:ext cx="932586" cy="932586"/>
            </a:xfrm>
            <a:prstGeom prst="donut">
              <a:avLst>
                <a:gd name="adj" fmla="val 1235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93" name="Lingkaran: Berongga 92">
              <a:extLst>
                <a:ext uri="{FF2B5EF4-FFF2-40B4-BE49-F238E27FC236}">
                  <a16:creationId xmlns:a16="http://schemas.microsoft.com/office/drawing/2014/main" id="{58622033-0586-27E2-A283-F95D8167D7CB}"/>
                </a:ext>
              </a:extLst>
            </p:cNvPr>
            <p:cNvSpPr/>
            <p:nvPr/>
          </p:nvSpPr>
          <p:spPr>
            <a:xfrm>
              <a:off x="7794259" y="621050"/>
              <a:ext cx="932586" cy="932586"/>
            </a:xfrm>
            <a:prstGeom prst="donut">
              <a:avLst>
                <a:gd name="adj" fmla="val 1235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sp>
        <p:nvSpPr>
          <p:cNvPr id="3" name="Oval 2">
            <a:extLst>
              <a:ext uri="{FF2B5EF4-FFF2-40B4-BE49-F238E27FC236}">
                <a16:creationId xmlns:a16="http://schemas.microsoft.com/office/drawing/2014/main" id="{268C0B06-8F10-67B6-04CA-122C5C476B07}"/>
              </a:ext>
            </a:extLst>
          </p:cNvPr>
          <p:cNvSpPr/>
          <p:nvPr/>
        </p:nvSpPr>
        <p:spPr>
          <a:xfrm>
            <a:off x="3899868" y="-2090011"/>
            <a:ext cx="8868229" cy="3138185"/>
          </a:xfrm>
          <a:prstGeom prst="ellipse">
            <a:avLst/>
          </a:prstGeom>
          <a:noFill/>
          <a:ln>
            <a:solidFill>
              <a:srgbClr val="145D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nvGrpSpPr>
          <p:cNvPr id="4" name="Grup 3">
            <a:extLst>
              <a:ext uri="{FF2B5EF4-FFF2-40B4-BE49-F238E27FC236}">
                <a16:creationId xmlns:a16="http://schemas.microsoft.com/office/drawing/2014/main" id="{2CF8CE63-1843-BE96-56E7-7FE89CBCCB0A}"/>
              </a:ext>
            </a:extLst>
          </p:cNvPr>
          <p:cNvGrpSpPr/>
          <p:nvPr/>
        </p:nvGrpSpPr>
        <p:grpSpPr>
          <a:xfrm rot="16200000">
            <a:off x="11279623" y="1225142"/>
            <a:ext cx="310820" cy="269164"/>
            <a:chOff x="6347475" y="674825"/>
            <a:chExt cx="1075658" cy="931503"/>
          </a:xfrm>
        </p:grpSpPr>
        <p:grpSp>
          <p:nvGrpSpPr>
            <p:cNvPr id="5" name="Grup 4">
              <a:extLst>
                <a:ext uri="{FF2B5EF4-FFF2-40B4-BE49-F238E27FC236}">
                  <a16:creationId xmlns:a16="http://schemas.microsoft.com/office/drawing/2014/main" id="{F91D214C-8541-0061-A517-F3DC062316FB}"/>
                </a:ext>
              </a:extLst>
            </p:cNvPr>
            <p:cNvGrpSpPr/>
            <p:nvPr/>
          </p:nvGrpSpPr>
          <p:grpSpPr>
            <a:xfrm>
              <a:off x="6347475" y="678343"/>
              <a:ext cx="537830" cy="927985"/>
              <a:chOff x="6347475" y="678343"/>
              <a:chExt cx="537830" cy="927985"/>
            </a:xfrm>
          </p:grpSpPr>
          <p:sp>
            <p:nvSpPr>
              <p:cNvPr id="107" name="Oval 106">
                <a:extLst>
                  <a:ext uri="{FF2B5EF4-FFF2-40B4-BE49-F238E27FC236}">
                    <a16:creationId xmlns:a16="http://schemas.microsoft.com/office/drawing/2014/main" id="{51762BE9-D278-BAE6-A7E5-286DE98A92A9}"/>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8" name="Oval 107">
                <a:extLst>
                  <a:ext uri="{FF2B5EF4-FFF2-40B4-BE49-F238E27FC236}">
                    <a16:creationId xmlns:a16="http://schemas.microsoft.com/office/drawing/2014/main" id="{84A2CBD5-80A4-4E4A-57C4-78902C73DB4E}"/>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9" name="Oval 108">
                <a:extLst>
                  <a:ext uri="{FF2B5EF4-FFF2-40B4-BE49-F238E27FC236}">
                    <a16:creationId xmlns:a16="http://schemas.microsoft.com/office/drawing/2014/main" id="{8A6CD796-73B1-5FBE-DC89-B508E46E43B7}"/>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0" name="Oval 109">
                <a:extLst>
                  <a:ext uri="{FF2B5EF4-FFF2-40B4-BE49-F238E27FC236}">
                    <a16:creationId xmlns:a16="http://schemas.microsoft.com/office/drawing/2014/main" id="{9B4E6DC1-51AE-BF06-AEE8-C5AD08F6B22A}"/>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1" name="Oval 110">
                <a:extLst>
                  <a:ext uri="{FF2B5EF4-FFF2-40B4-BE49-F238E27FC236}">
                    <a16:creationId xmlns:a16="http://schemas.microsoft.com/office/drawing/2014/main" id="{7BA5C026-A137-5EDB-5143-20077647F37C}"/>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2" name="Oval 111">
                <a:extLst>
                  <a:ext uri="{FF2B5EF4-FFF2-40B4-BE49-F238E27FC236}">
                    <a16:creationId xmlns:a16="http://schemas.microsoft.com/office/drawing/2014/main" id="{4FCA63A8-CDB6-3086-B7AD-A5A89C93D7D4}"/>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3" name="Oval 112">
                <a:extLst>
                  <a:ext uri="{FF2B5EF4-FFF2-40B4-BE49-F238E27FC236}">
                    <a16:creationId xmlns:a16="http://schemas.microsoft.com/office/drawing/2014/main" id="{79F179F9-E6F8-C683-39F3-8469EEEC0F43}"/>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6" name="Grup 5">
              <a:extLst>
                <a:ext uri="{FF2B5EF4-FFF2-40B4-BE49-F238E27FC236}">
                  <a16:creationId xmlns:a16="http://schemas.microsoft.com/office/drawing/2014/main" id="{17CA1F64-CAB8-B84B-A83B-D01AC225ACAA}"/>
                </a:ext>
              </a:extLst>
            </p:cNvPr>
            <p:cNvGrpSpPr/>
            <p:nvPr/>
          </p:nvGrpSpPr>
          <p:grpSpPr>
            <a:xfrm>
              <a:off x="6616389" y="676584"/>
              <a:ext cx="537830" cy="927985"/>
              <a:chOff x="6347475" y="678343"/>
              <a:chExt cx="537830" cy="927985"/>
            </a:xfrm>
          </p:grpSpPr>
          <p:sp>
            <p:nvSpPr>
              <p:cNvPr id="100" name="Oval 99">
                <a:extLst>
                  <a:ext uri="{FF2B5EF4-FFF2-40B4-BE49-F238E27FC236}">
                    <a16:creationId xmlns:a16="http://schemas.microsoft.com/office/drawing/2014/main" id="{23E92886-4072-8994-BEB9-B604238A8223}"/>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1" name="Oval 100">
                <a:extLst>
                  <a:ext uri="{FF2B5EF4-FFF2-40B4-BE49-F238E27FC236}">
                    <a16:creationId xmlns:a16="http://schemas.microsoft.com/office/drawing/2014/main" id="{D07B6912-F793-345E-0415-94749408B7F4}"/>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2" name="Oval 101">
                <a:extLst>
                  <a:ext uri="{FF2B5EF4-FFF2-40B4-BE49-F238E27FC236}">
                    <a16:creationId xmlns:a16="http://schemas.microsoft.com/office/drawing/2014/main" id="{1CD39543-E997-C73C-BD27-50C847EEFA7C}"/>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3" name="Oval 102">
                <a:extLst>
                  <a:ext uri="{FF2B5EF4-FFF2-40B4-BE49-F238E27FC236}">
                    <a16:creationId xmlns:a16="http://schemas.microsoft.com/office/drawing/2014/main" id="{4CA21D58-9609-F5F9-2FF7-D3D584F8884F}"/>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4" name="Oval 103">
                <a:extLst>
                  <a:ext uri="{FF2B5EF4-FFF2-40B4-BE49-F238E27FC236}">
                    <a16:creationId xmlns:a16="http://schemas.microsoft.com/office/drawing/2014/main" id="{29D2D240-82B8-542D-EF71-89D3AF936245}"/>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5" name="Oval 104">
                <a:extLst>
                  <a:ext uri="{FF2B5EF4-FFF2-40B4-BE49-F238E27FC236}">
                    <a16:creationId xmlns:a16="http://schemas.microsoft.com/office/drawing/2014/main" id="{8E0ACB0F-D8C0-96BB-A5D6-B9C5122B7B3E}"/>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6" name="Oval 105">
                <a:extLst>
                  <a:ext uri="{FF2B5EF4-FFF2-40B4-BE49-F238E27FC236}">
                    <a16:creationId xmlns:a16="http://schemas.microsoft.com/office/drawing/2014/main" id="{04F9C9A4-0016-E971-A8DD-5406D9D9F76B}"/>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8" name="Grup 7">
              <a:extLst>
                <a:ext uri="{FF2B5EF4-FFF2-40B4-BE49-F238E27FC236}">
                  <a16:creationId xmlns:a16="http://schemas.microsoft.com/office/drawing/2014/main" id="{F3DECE52-5D84-5786-90AF-D0A75FEF2CF5}"/>
                </a:ext>
              </a:extLst>
            </p:cNvPr>
            <p:cNvGrpSpPr/>
            <p:nvPr/>
          </p:nvGrpSpPr>
          <p:grpSpPr>
            <a:xfrm>
              <a:off x="6885303" y="674825"/>
              <a:ext cx="537830" cy="927985"/>
              <a:chOff x="6347475" y="678343"/>
              <a:chExt cx="537830" cy="927985"/>
            </a:xfrm>
          </p:grpSpPr>
          <p:sp>
            <p:nvSpPr>
              <p:cNvPr id="11" name="Oval 10">
                <a:extLst>
                  <a:ext uri="{FF2B5EF4-FFF2-40B4-BE49-F238E27FC236}">
                    <a16:creationId xmlns:a16="http://schemas.microsoft.com/office/drawing/2014/main" id="{5412CEF5-D6A0-912E-12DD-FAEFE5EFDC88}"/>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 name="Oval 11">
                <a:extLst>
                  <a:ext uri="{FF2B5EF4-FFF2-40B4-BE49-F238E27FC236}">
                    <a16:creationId xmlns:a16="http://schemas.microsoft.com/office/drawing/2014/main" id="{617668DA-3251-B5B8-B113-80084EFAC526}"/>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5" name="Oval 94">
                <a:extLst>
                  <a:ext uri="{FF2B5EF4-FFF2-40B4-BE49-F238E27FC236}">
                    <a16:creationId xmlns:a16="http://schemas.microsoft.com/office/drawing/2014/main" id="{2718B0CD-FF1E-46B5-44D9-2670B629BBDB}"/>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6" name="Oval 95">
                <a:extLst>
                  <a:ext uri="{FF2B5EF4-FFF2-40B4-BE49-F238E27FC236}">
                    <a16:creationId xmlns:a16="http://schemas.microsoft.com/office/drawing/2014/main" id="{B63CCB4F-7023-8A46-4A97-44AEDADAC411}"/>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7" name="Oval 96">
                <a:extLst>
                  <a:ext uri="{FF2B5EF4-FFF2-40B4-BE49-F238E27FC236}">
                    <a16:creationId xmlns:a16="http://schemas.microsoft.com/office/drawing/2014/main" id="{2F8183F4-D107-CFA5-5579-90E1EAEE3CA3}"/>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8" name="Oval 97">
                <a:extLst>
                  <a:ext uri="{FF2B5EF4-FFF2-40B4-BE49-F238E27FC236}">
                    <a16:creationId xmlns:a16="http://schemas.microsoft.com/office/drawing/2014/main" id="{9FE48A2B-9AF0-5D85-E6B7-50F3F912C90A}"/>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9" name="Oval 98">
                <a:extLst>
                  <a:ext uri="{FF2B5EF4-FFF2-40B4-BE49-F238E27FC236}">
                    <a16:creationId xmlns:a16="http://schemas.microsoft.com/office/drawing/2014/main" id="{757DDC3B-0DA6-D3EF-7B8E-A0F24DD4ED2D}"/>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14" name="Grup 113">
            <a:extLst>
              <a:ext uri="{FF2B5EF4-FFF2-40B4-BE49-F238E27FC236}">
                <a16:creationId xmlns:a16="http://schemas.microsoft.com/office/drawing/2014/main" id="{7150041D-DCCF-F6EA-9B8A-9CCCBD1FD38F}"/>
              </a:ext>
            </a:extLst>
          </p:cNvPr>
          <p:cNvGrpSpPr/>
          <p:nvPr/>
        </p:nvGrpSpPr>
        <p:grpSpPr>
          <a:xfrm rot="16200000">
            <a:off x="11279623" y="1562302"/>
            <a:ext cx="310820" cy="269164"/>
            <a:chOff x="6347475" y="674825"/>
            <a:chExt cx="1075658" cy="931503"/>
          </a:xfrm>
        </p:grpSpPr>
        <p:grpSp>
          <p:nvGrpSpPr>
            <p:cNvPr id="115" name="Grup 114">
              <a:extLst>
                <a:ext uri="{FF2B5EF4-FFF2-40B4-BE49-F238E27FC236}">
                  <a16:creationId xmlns:a16="http://schemas.microsoft.com/office/drawing/2014/main" id="{6BB91364-606E-8D56-57C4-3E272DCB814F}"/>
                </a:ext>
              </a:extLst>
            </p:cNvPr>
            <p:cNvGrpSpPr/>
            <p:nvPr/>
          </p:nvGrpSpPr>
          <p:grpSpPr>
            <a:xfrm>
              <a:off x="6347475" y="678343"/>
              <a:ext cx="537830" cy="927985"/>
              <a:chOff x="6347475" y="678343"/>
              <a:chExt cx="537830" cy="927985"/>
            </a:xfrm>
          </p:grpSpPr>
          <p:sp>
            <p:nvSpPr>
              <p:cNvPr id="132" name="Oval 131">
                <a:extLst>
                  <a:ext uri="{FF2B5EF4-FFF2-40B4-BE49-F238E27FC236}">
                    <a16:creationId xmlns:a16="http://schemas.microsoft.com/office/drawing/2014/main" id="{9EAD3810-7054-D5FA-9B7C-DFFCFAA5DACB}"/>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3" name="Oval 132">
                <a:extLst>
                  <a:ext uri="{FF2B5EF4-FFF2-40B4-BE49-F238E27FC236}">
                    <a16:creationId xmlns:a16="http://schemas.microsoft.com/office/drawing/2014/main" id="{F4280115-30F4-EABB-8CA2-EBD49AC24F55}"/>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4" name="Oval 133">
                <a:extLst>
                  <a:ext uri="{FF2B5EF4-FFF2-40B4-BE49-F238E27FC236}">
                    <a16:creationId xmlns:a16="http://schemas.microsoft.com/office/drawing/2014/main" id="{52627396-E91F-FF6D-123F-066F8B5B4E7B}"/>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5" name="Oval 134">
                <a:extLst>
                  <a:ext uri="{FF2B5EF4-FFF2-40B4-BE49-F238E27FC236}">
                    <a16:creationId xmlns:a16="http://schemas.microsoft.com/office/drawing/2014/main" id="{C3EFF233-FDB6-0AAF-528B-B898149B8BDD}"/>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6" name="Oval 135">
                <a:extLst>
                  <a:ext uri="{FF2B5EF4-FFF2-40B4-BE49-F238E27FC236}">
                    <a16:creationId xmlns:a16="http://schemas.microsoft.com/office/drawing/2014/main" id="{A56F6BA6-6201-E046-18B8-C3F3E1A1BA1B}"/>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7" name="Oval 136">
                <a:extLst>
                  <a:ext uri="{FF2B5EF4-FFF2-40B4-BE49-F238E27FC236}">
                    <a16:creationId xmlns:a16="http://schemas.microsoft.com/office/drawing/2014/main" id="{75AF05B1-AD94-9FA4-B659-5DEA141E5172}"/>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8" name="Oval 137">
                <a:extLst>
                  <a:ext uri="{FF2B5EF4-FFF2-40B4-BE49-F238E27FC236}">
                    <a16:creationId xmlns:a16="http://schemas.microsoft.com/office/drawing/2014/main" id="{83549802-2DC0-A286-16F2-3DC76DD2DAEB}"/>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16" name="Grup 115">
              <a:extLst>
                <a:ext uri="{FF2B5EF4-FFF2-40B4-BE49-F238E27FC236}">
                  <a16:creationId xmlns:a16="http://schemas.microsoft.com/office/drawing/2014/main" id="{4BEEB702-5A5C-74B3-E166-7FBCC336980E}"/>
                </a:ext>
              </a:extLst>
            </p:cNvPr>
            <p:cNvGrpSpPr/>
            <p:nvPr/>
          </p:nvGrpSpPr>
          <p:grpSpPr>
            <a:xfrm>
              <a:off x="6616389" y="676584"/>
              <a:ext cx="537830" cy="927985"/>
              <a:chOff x="6347475" y="678343"/>
              <a:chExt cx="537830" cy="927985"/>
            </a:xfrm>
          </p:grpSpPr>
          <p:sp>
            <p:nvSpPr>
              <p:cNvPr id="125" name="Oval 124">
                <a:extLst>
                  <a:ext uri="{FF2B5EF4-FFF2-40B4-BE49-F238E27FC236}">
                    <a16:creationId xmlns:a16="http://schemas.microsoft.com/office/drawing/2014/main" id="{330294A3-13E7-B71D-CF0D-0D445D7A0046}"/>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6" name="Oval 125">
                <a:extLst>
                  <a:ext uri="{FF2B5EF4-FFF2-40B4-BE49-F238E27FC236}">
                    <a16:creationId xmlns:a16="http://schemas.microsoft.com/office/drawing/2014/main" id="{9FBF1400-D29C-2EFD-31D2-69F773597877}"/>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7" name="Oval 126">
                <a:extLst>
                  <a:ext uri="{FF2B5EF4-FFF2-40B4-BE49-F238E27FC236}">
                    <a16:creationId xmlns:a16="http://schemas.microsoft.com/office/drawing/2014/main" id="{8B55FBA5-718D-8D50-EEB3-DFCD28DC5375}"/>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8" name="Oval 127">
                <a:extLst>
                  <a:ext uri="{FF2B5EF4-FFF2-40B4-BE49-F238E27FC236}">
                    <a16:creationId xmlns:a16="http://schemas.microsoft.com/office/drawing/2014/main" id="{618F5C97-0F68-5E1B-EAC3-1F4626FA2561}"/>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9" name="Oval 128">
                <a:extLst>
                  <a:ext uri="{FF2B5EF4-FFF2-40B4-BE49-F238E27FC236}">
                    <a16:creationId xmlns:a16="http://schemas.microsoft.com/office/drawing/2014/main" id="{2B9F0283-5532-5680-D2BA-55BF71F9777E}"/>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0" name="Oval 129">
                <a:extLst>
                  <a:ext uri="{FF2B5EF4-FFF2-40B4-BE49-F238E27FC236}">
                    <a16:creationId xmlns:a16="http://schemas.microsoft.com/office/drawing/2014/main" id="{08F480C7-A71D-9680-668B-0D8363966337}"/>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1" name="Oval 130">
                <a:extLst>
                  <a:ext uri="{FF2B5EF4-FFF2-40B4-BE49-F238E27FC236}">
                    <a16:creationId xmlns:a16="http://schemas.microsoft.com/office/drawing/2014/main" id="{FF1CB8D9-E135-C8FF-C092-08C424CA178E}"/>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17" name="Grup 116">
              <a:extLst>
                <a:ext uri="{FF2B5EF4-FFF2-40B4-BE49-F238E27FC236}">
                  <a16:creationId xmlns:a16="http://schemas.microsoft.com/office/drawing/2014/main" id="{0C15862C-A037-4655-51D3-EEB3546C9388}"/>
                </a:ext>
              </a:extLst>
            </p:cNvPr>
            <p:cNvGrpSpPr/>
            <p:nvPr/>
          </p:nvGrpSpPr>
          <p:grpSpPr>
            <a:xfrm>
              <a:off x="6885303" y="674825"/>
              <a:ext cx="537830" cy="927985"/>
              <a:chOff x="6347475" y="678343"/>
              <a:chExt cx="537830" cy="927985"/>
            </a:xfrm>
          </p:grpSpPr>
          <p:sp>
            <p:nvSpPr>
              <p:cNvPr id="118" name="Oval 117">
                <a:extLst>
                  <a:ext uri="{FF2B5EF4-FFF2-40B4-BE49-F238E27FC236}">
                    <a16:creationId xmlns:a16="http://schemas.microsoft.com/office/drawing/2014/main" id="{B0548216-1654-88FA-5327-9E19E6E1EFD8}"/>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9" name="Oval 118">
                <a:extLst>
                  <a:ext uri="{FF2B5EF4-FFF2-40B4-BE49-F238E27FC236}">
                    <a16:creationId xmlns:a16="http://schemas.microsoft.com/office/drawing/2014/main" id="{AA7125B2-1C01-7B0F-AA3D-7BC72772E8C2}"/>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0" name="Oval 119">
                <a:extLst>
                  <a:ext uri="{FF2B5EF4-FFF2-40B4-BE49-F238E27FC236}">
                    <a16:creationId xmlns:a16="http://schemas.microsoft.com/office/drawing/2014/main" id="{5E7AA99D-8C70-E570-D58F-C1BB41EF1B24}"/>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1" name="Oval 120">
                <a:extLst>
                  <a:ext uri="{FF2B5EF4-FFF2-40B4-BE49-F238E27FC236}">
                    <a16:creationId xmlns:a16="http://schemas.microsoft.com/office/drawing/2014/main" id="{BBC84A27-8826-9E42-9E57-86823BB3B72F}"/>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2" name="Oval 121">
                <a:extLst>
                  <a:ext uri="{FF2B5EF4-FFF2-40B4-BE49-F238E27FC236}">
                    <a16:creationId xmlns:a16="http://schemas.microsoft.com/office/drawing/2014/main" id="{D4C3E1F5-8B32-6E10-F938-F5877E21FA41}"/>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3" name="Oval 122">
                <a:extLst>
                  <a:ext uri="{FF2B5EF4-FFF2-40B4-BE49-F238E27FC236}">
                    <a16:creationId xmlns:a16="http://schemas.microsoft.com/office/drawing/2014/main" id="{3D6D55CE-E37F-49DD-7FCA-1BA85E9E19F7}"/>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4" name="Oval 123">
                <a:extLst>
                  <a:ext uri="{FF2B5EF4-FFF2-40B4-BE49-F238E27FC236}">
                    <a16:creationId xmlns:a16="http://schemas.microsoft.com/office/drawing/2014/main" id="{887694F4-7365-8624-7F9E-02A293F7BA32}"/>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39" name="Grup 138">
            <a:extLst>
              <a:ext uri="{FF2B5EF4-FFF2-40B4-BE49-F238E27FC236}">
                <a16:creationId xmlns:a16="http://schemas.microsoft.com/office/drawing/2014/main" id="{1E75021A-2C39-1384-6F19-0F01F156B362}"/>
              </a:ext>
            </a:extLst>
          </p:cNvPr>
          <p:cNvGrpSpPr/>
          <p:nvPr/>
        </p:nvGrpSpPr>
        <p:grpSpPr>
          <a:xfrm rot="16200000">
            <a:off x="11281280" y="1902372"/>
            <a:ext cx="310820" cy="269164"/>
            <a:chOff x="6347475" y="674825"/>
            <a:chExt cx="1075658" cy="931503"/>
          </a:xfrm>
        </p:grpSpPr>
        <p:grpSp>
          <p:nvGrpSpPr>
            <p:cNvPr id="140" name="Grup 139">
              <a:extLst>
                <a:ext uri="{FF2B5EF4-FFF2-40B4-BE49-F238E27FC236}">
                  <a16:creationId xmlns:a16="http://schemas.microsoft.com/office/drawing/2014/main" id="{DB8EF2B9-9349-0AE2-E2C4-D0F9928D84AD}"/>
                </a:ext>
              </a:extLst>
            </p:cNvPr>
            <p:cNvGrpSpPr/>
            <p:nvPr/>
          </p:nvGrpSpPr>
          <p:grpSpPr>
            <a:xfrm>
              <a:off x="6347475" y="678343"/>
              <a:ext cx="537830" cy="927985"/>
              <a:chOff x="6347475" y="678343"/>
              <a:chExt cx="537830" cy="927985"/>
            </a:xfrm>
          </p:grpSpPr>
          <p:sp>
            <p:nvSpPr>
              <p:cNvPr id="157" name="Oval 156">
                <a:extLst>
                  <a:ext uri="{FF2B5EF4-FFF2-40B4-BE49-F238E27FC236}">
                    <a16:creationId xmlns:a16="http://schemas.microsoft.com/office/drawing/2014/main" id="{443DE74C-B5D0-125A-AF7D-DF6B5D6CE119}"/>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8" name="Oval 157">
                <a:extLst>
                  <a:ext uri="{FF2B5EF4-FFF2-40B4-BE49-F238E27FC236}">
                    <a16:creationId xmlns:a16="http://schemas.microsoft.com/office/drawing/2014/main" id="{5FA0A4E1-02B6-73C3-051B-FBBFF9D36EE5}"/>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9" name="Oval 158">
                <a:extLst>
                  <a:ext uri="{FF2B5EF4-FFF2-40B4-BE49-F238E27FC236}">
                    <a16:creationId xmlns:a16="http://schemas.microsoft.com/office/drawing/2014/main" id="{01E94162-3887-1774-168F-ECD820B15F4B}"/>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0" name="Oval 159">
                <a:extLst>
                  <a:ext uri="{FF2B5EF4-FFF2-40B4-BE49-F238E27FC236}">
                    <a16:creationId xmlns:a16="http://schemas.microsoft.com/office/drawing/2014/main" id="{CB0CF01B-9A6D-756A-E030-45AD2E36D741}"/>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1" name="Oval 160">
                <a:extLst>
                  <a:ext uri="{FF2B5EF4-FFF2-40B4-BE49-F238E27FC236}">
                    <a16:creationId xmlns:a16="http://schemas.microsoft.com/office/drawing/2014/main" id="{3FAACABC-3479-705D-7BD6-A997F2782D6A}"/>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2" name="Oval 161">
                <a:extLst>
                  <a:ext uri="{FF2B5EF4-FFF2-40B4-BE49-F238E27FC236}">
                    <a16:creationId xmlns:a16="http://schemas.microsoft.com/office/drawing/2014/main" id="{0D7A707A-CE93-0EAC-D135-FC8931F4C099}"/>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3" name="Oval 162">
                <a:extLst>
                  <a:ext uri="{FF2B5EF4-FFF2-40B4-BE49-F238E27FC236}">
                    <a16:creationId xmlns:a16="http://schemas.microsoft.com/office/drawing/2014/main" id="{F23CDA44-AD7C-E79A-5AF8-0BEE38B97391}"/>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41" name="Grup 140">
              <a:extLst>
                <a:ext uri="{FF2B5EF4-FFF2-40B4-BE49-F238E27FC236}">
                  <a16:creationId xmlns:a16="http://schemas.microsoft.com/office/drawing/2014/main" id="{CBA703D5-0794-28A1-BA8F-F126036B39D1}"/>
                </a:ext>
              </a:extLst>
            </p:cNvPr>
            <p:cNvGrpSpPr/>
            <p:nvPr/>
          </p:nvGrpSpPr>
          <p:grpSpPr>
            <a:xfrm>
              <a:off x="6616389" y="676584"/>
              <a:ext cx="537830" cy="927985"/>
              <a:chOff x="6347475" y="678343"/>
              <a:chExt cx="537830" cy="927985"/>
            </a:xfrm>
          </p:grpSpPr>
          <p:sp>
            <p:nvSpPr>
              <p:cNvPr id="150" name="Oval 149">
                <a:extLst>
                  <a:ext uri="{FF2B5EF4-FFF2-40B4-BE49-F238E27FC236}">
                    <a16:creationId xmlns:a16="http://schemas.microsoft.com/office/drawing/2014/main" id="{AA68BFB0-99D5-18C9-8027-AB9DD1D90BBA}"/>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1" name="Oval 150">
                <a:extLst>
                  <a:ext uri="{FF2B5EF4-FFF2-40B4-BE49-F238E27FC236}">
                    <a16:creationId xmlns:a16="http://schemas.microsoft.com/office/drawing/2014/main" id="{21C88789-CA5C-9863-4627-C7F3FF0DC2F0}"/>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2" name="Oval 151">
                <a:extLst>
                  <a:ext uri="{FF2B5EF4-FFF2-40B4-BE49-F238E27FC236}">
                    <a16:creationId xmlns:a16="http://schemas.microsoft.com/office/drawing/2014/main" id="{05067FB3-A533-21AA-E28D-5101286D1934}"/>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3" name="Oval 152">
                <a:extLst>
                  <a:ext uri="{FF2B5EF4-FFF2-40B4-BE49-F238E27FC236}">
                    <a16:creationId xmlns:a16="http://schemas.microsoft.com/office/drawing/2014/main" id="{4A89C0AC-9673-AF48-155B-D654E0C1DEDE}"/>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4" name="Oval 153">
                <a:extLst>
                  <a:ext uri="{FF2B5EF4-FFF2-40B4-BE49-F238E27FC236}">
                    <a16:creationId xmlns:a16="http://schemas.microsoft.com/office/drawing/2014/main" id="{456BD087-9FB7-254E-78F7-369858B9C854}"/>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5" name="Oval 154">
                <a:extLst>
                  <a:ext uri="{FF2B5EF4-FFF2-40B4-BE49-F238E27FC236}">
                    <a16:creationId xmlns:a16="http://schemas.microsoft.com/office/drawing/2014/main" id="{DF07100A-7671-2F25-BC35-0FA0211BFC63}"/>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6" name="Oval 155">
                <a:extLst>
                  <a:ext uri="{FF2B5EF4-FFF2-40B4-BE49-F238E27FC236}">
                    <a16:creationId xmlns:a16="http://schemas.microsoft.com/office/drawing/2014/main" id="{CFDCA686-A572-DB07-484B-AB83217E2F71}"/>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42" name="Grup 141">
              <a:extLst>
                <a:ext uri="{FF2B5EF4-FFF2-40B4-BE49-F238E27FC236}">
                  <a16:creationId xmlns:a16="http://schemas.microsoft.com/office/drawing/2014/main" id="{D94F741D-5282-EC38-4317-6D385878AB91}"/>
                </a:ext>
              </a:extLst>
            </p:cNvPr>
            <p:cNvGrpSpPr/>
            <p:nvPr/>
          </p:nvGrpSpPr>
          <p:grpSpPr>
            <a:xfrm>
              <a:off x="6885303" y="674825"/>
              <a:ext cx="537830" cy="927985"/>
              <a:chOff x="6347475" y="678343"/>
              <a:chExt cx="537830" cy="927985"/>
            </a:xfrm>
          </p:grpSpPr>
          <p:sp>
            <p:nvSpPr>
              <p:cNvPr id="143" name="Oval 142">
                <a:extLst>
                  <a:ext uri="{FF2B5EF4-FFF2-40B4-BE49-F238E27FC236}">
                    <a16:creationId xmlns:a16="http://schemas.microsoft.com/office/drawing/2014/main" id="{D2A1E9FA-F456-CFED-EC4D-69FC32F73F0B}"/>
                  </a:ext>
                </a:extLst>
              </p:cNvPr>
              <p:cNvSpPr/>
              <p:nvPr/>
            </p:nvSpPr>
            <p:spPr>
              <a:xfrm>
                <a:off x="6347477" y="678343"/>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4" name="Oval 143">
                <a:extLst>
                  <a:ext uri="{FF2B5EF4-FFF2-40B4-BE49-F238E27FC236}">
                    <a16:creationId xmlns:a16="http://schemas.microsoft.com/office/drawing/2014/main" id="{F934295E-03D6-BF00-B8D4-B3AB31956290}"/>
                  </a:ext>
                </a:extLst>
              </p:cNvPr>
              <p:cNvSpPr/>
              <p:nvPr/>
            </p:nvSpPr>
            <p:spPr>
              <a:xfrm>
                <a:off x="6481934" y="812800"/>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5" name="Oval 144">
                <a:extLst>
                  <a:ext uri="{FF2B5EF4-FFF2-40B4-BE49-F238E27FC236}">
                    <a16:creationId xmlns:a16="http://schemas.microsoft.com/office/drawing/2014/main" id="{6D2BBC0F-6A06-073F-F997-31230E689176}"/>
                  </a:ext>
                </a:extLst>
              </p:cNvPr>
              <p:cNvSpPr/>
              <p:nvPr/>
            </p:nvSpPr>
            <p:spPr>
              <a:xfrm>
                <a:off x="6616391" y="94443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6" name="Oval 145">
                <a:extLst>
                  <a:ext uri="{FF2B5EF4-FFF2-40B4-BE49-F238E27FC236}">
                    <a16:creationId xmlns:a16="http://schemas.microsoft.com/office/drawing/2014/main" id="{A3153C26-1A56-4ACC-745D-7F2309DC45AD}"/>
                  </a:ext>
                </a:extLst>
              </p:cNvPr>
              <p:cNvSpPr/>
              <p:nvPr/>
            </p:nvSpPr>
            <p:spPr>
              <a:xfrm>
                <a:off x="6750848" y="1073349"/>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7" name="Oval 146">
                <a:extLst>
                  <a:ext uri="{FF2B5EF4-FFF2-40B4-BE49-F238E27FC236}">
                    <a16:creationId xmlns:a16="http://schemas.microsoft.com/office/drawing/2014/main" id="{F5EBE7F5-4FAF-30D5-F1AC-090D04B66ED3}"/>
                  </a:ext>
                </a:extLst>
              </p:cNvPr>
              <p:cNvSpPr/>
              <p:nvPr/>
            </p:nvSpPr>
            <p:spPr>
              <a:xfrm>
                <a:off x="6616391" y="1207806"/>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8" name="Oval 147">
                <a:extLst>
                  <a:ext uri="{FF2B5EF4-FFF2-40B4-BE49-F238E27FC236}">
                    <a16:creationId xmlns:a16="http://schemas.microsoft.com/office/drawing/2014/main" id="{9C7C1583-E686-70FD-781E-211ABF946CF9}"/>
                  </a:ext>
                </a:extLst>
              </p:cNvPr>
              <p:cNvSpPr/>
              <p:nvPr/>
            </p:nvSpPr>
            <p:spPr>
              <a:xfrm>
                <a:off x="6481933" y="1341975"/>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9" name="Oval 148">
                <a:extLst>
                  <a:ext uri="{FF2B5EF4-FFF2-40B4-BE49-F238E27FC236}">
                    <a16:creationId xmlns:a16="http://schemas.microsoft.com/office/drawing/2014/main" id="{59BBD8A9-B9CA-5CB6-13CC-FFA329793F5E}"/>
                  </a:ext>
                </a:extLst>
              </p:cNvPr>
              <p:cNvSpPr/>
              <p:nvPr/>
            </p:nvSpPr>
            <p:spPr>
              <a:xfrm>
                <a:off x="6347475" y="1471871"/>
                <a:ext cx="134457" cy="134457"/>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spTree>
    <p:extLst>
      <p:ext uri="{BB962C8B-B14F-4D97-AF65-F5344CB8AC3E}">
        <p14:creationId xmlns:p14="http://schemas.microsoft.com/office/powerpoint/2010/main" val="354238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0" name="Persegi Panjang: Sudut Lengkung 19">
            <a:extLst>
              <a:ext uri="{FF2B5EF4-FFF2-40B4-BE49-F238E27FC236}">
                <a16:creationId xmlns:a16="http://schemas.microsoft.com/office/drawing/2014/main" id="{A883DFB6-6D11-E343-00B6-6093BF908431}"/>
              </a:ext>
            </a:extLst>
          </p:cNvPr>
          <p:cNvSpPr/>
          <p:nvPr/>
        </p:nvSpPr>
        <p:spPr>
          <a:xfrm>
            <a:off x="4943764" y="2138314"/>
            <a:ext cx="6701415" cy="258136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p>
        </p:txBody>
      </p:sp>
      <p:sp>
        <p:nvSpPr>
          <p:cNvPr id="26" name="Persegi Panjang: Sudut Lengkung 25">
            <a:extLst>
              <a:ext uri="{FF2B5EF4-FFF2-40B4-BE49-F238E27FC236}">
                <a16:creationId xmlns:a16="http://schemas.microsoft.com/office/drawing/2014/main" id="{D0FA7D29-A520-D667-B7CB-6EF8C416009A}"/>
              </a:ext>
            </a:extLst>
          </p:cNvPr>
          <p:cNvSpPr/>
          <p:nvPr/>
        </p:nvSpPr>
        <p:spPr>
          <a:xfrm>
            <a:off x="7380069" y="2514596"/>
            <a:ext cx="1828800" cy="1828800"/>
          </a:xfrm>
          <a:prstGeom prst="roundRect">
            <a:avLst/>
          </a:prstGeom>
          <a:solidFill>
            <a:srgbClr val="CD8B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p>
        </p:txBody>
      </p:sp>
      <p:sp>
        <p:nvSpPr>
          <p:cNvPr id="25" name="Persegi Panjang: Sudut Lengkung 24">
            <a:extLst>
              <a:ext uri="{FF2B5EF4-FFF2-40B4-BE49-F238E27FC236}">
                <a16:creationId xmlns:a16="http://schemas.microsoft.com/office/drawing/2014/main" id="{805890F1-9B26-D5FC-F3E7-41F19635642F}"/>
              </a:ext>
            </a:extLst>
          </p:cNvPr>
          <p:cNvSpPr/>
          <p:nvPr/>
        </p:nvSpPr>
        <p:spPr>
          <a:xfrm>
            <a:off x="9466962" y="2514596"/>
            <a:ext cx="1828800" cy="1828800"/>
          </a:xfrm>
          <a:prstGeom prst="roundRect">
            <a:avLst/>
          </a:prstGeom>
          <a:solidFill>
            <a:srgbClr val="007D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p>
        </p:txBody>
      </p:sp>
      <p:sp>
        <p:nvSpPr>
          <p:cNvPr id="21" name="Oval 20">
            <a:extLst>
              <a:ext uri="{FF2B5EF4-FFF2-40B4-BE49-F238E27FC236}">
                <a16:creationId xmlns:a16="http://schemas.microsoft.com/office/drawing/2014/main" id="{68EDBF23-561C-CDCC-6EED-3629C89B4FEB}"/>
              </a:ext>
            </a:extLst>
          </p:cNvPr>
          <p:cNvSpPr/>
          <p:nvPr/>
        </p:nvSpPr>
        <p:spPr>
          <a:xfrm>
            <a:off x="-4721700" y="-852692"/>
            <a:ext cx="8868229" cy="8868229"/>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solidFill>
                <a:schemeClr val="bg2">
                  <a:lumMod val="75000"/>
                </a:schemeClr>
              </a:solidFill>
            </a:endParaRPr>
          </a:p>
        </p:txBody>
      </p:sp>
      <p:pic>
        <p:nvPicPr>
          <p:cNvPr id="13" name="Grafik 12">
            <a:extLst>
              <a:ext uri="{FF2B5EF4-FFF2-40B4-BE49-F238E27FC236}">
                <a16:creationId xmlns:a16="http://schemas.microsoft.com/office/drawing/2014/main" id="{A6E7D5A2-954B-0291-6D53-4148389742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762035"/>
            <a:ext cx="3333931" cy="3333931"/>
          </a:xfrm>
          <a:prstGeom prst="rect">
            <a:avLst/>
          </a:prstGeom>
        </p:spPr>
      </p:pic>
      <p:sp>
        <p:nvSpPr>
          <p:cNvPr id="24" name="Persegi Panjang: Sudut Lengkung 23">
            <a:extLst>
              <a:ext uri="{FF2B5EF4-FFF2-40B4-BE49-F238E27FC236}">
                <a16:creationId xmlns:a16="http://schemas.microsoft.com/office/drawing/2014/main" id="{23A1F6F4-484A-3545-D745-A22C7B450DCB}"/>
              </a:ext>
            </a:extLst>
          </p:cNvPr>
          <p:cNvSpPr/>
          <p:nvPr/>
        </p:nvSpPr>
        <p:spPr>
          <a:xfrm>
            <a:off x="5267780" y="2514598"/>
            <a:ext cx="1828800" cy="1828800"/>
          </a:xfrm>
          <a:prstGeom prst="roundRect">
            <a:avLst/>
          </a:prstGeom>
          <a:solidFill>
            <a:srgbClr val="F36E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p>
        </p:txBody>
      </p:sp>
      <p:pic>
        <p:nvPicPr>
          <p:cNvPr id="15" name="Grafik 14">
            <a:extLst>
              <a:ext uri="{FF2B5EF4-FFF2-40B4-BE49-F238E27FC236}">
                <a16:creationId xmlns:a16="http://schemas.microsoft.com/office/drawing/2014/main" id="{62344A66-FA88-028F-D024-7414E2D318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0970" y="2579372"/>
            <a:ext cx="1700784" cy="1700784"/>
          </a:xfrm>
          <a:prstGeom prst="rect">
            <a:avLst/>
          </a:prstGeom>
        </p:spPr>
      </p:pic>
      <p:pic>
        <p:nvPicPr>
          <p:cNvPr id="19" name="Grafik 18">
            <a:extLst>
              <a:ext uri="{FF2B5EF4-FFF2-40B4-BE49-F238E27FC236}">
                <a16:creationId xmlns:a16="http://schemas.microsoft.com/office/drawing/2014/main" id="{9FE8AF6D-5E64-1AB0-B474-8343889649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31788" y="2577845"/>
            <a:ext cx="1700784" cy="1700784"/>
          </a:xfrm>
          <a:prstGeom prst="rect">
            <a:avLst/>
          </a:prstGeom>
        </p:spPr>
      </p:pic>
      <p:pic>
        <p:nvPicPr>
          <p:cNvPr id="17" name="Grafik 16">
            <a:extLst>
              <a:ext uri="{FF2B5EF4-FFF2-40B4-BE49-F238E27FC236}">
                <a16:creationId xmlns:a16="http://schemas.microsoft.com/office/drawing/2014/main" id="{329FFC2F-F66D-C01A-D572-24B476C100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037" y="2579372"/>
            <a:ext cx="1699257" cy="1699257"/>
          </a:xfrm>
          <a:prstGeom prst="rect">
            <a:avLst/>
          </a:prstGeom>
        </p:spPr>
      </p:pic>
      <p:pic>
        <p:nvPicPr>
          <p:cNvPr id="27" name="Picture 2">
            <a:extLst>
              <a:ext uri="{FF2B5EF4-FFF2-40B4-BE49-F238E27FC236}">
                <a16:creationId xmlns:a16="http://schemas.microsoft.com/office/drawing/2014/main" id="{3E54F31F-32B1-8578-8B59-8CE4AD1F62EA}"/>
              </a:ext>
            </a:extLst>
          </p:cNvPr>
          <p:cNvPicPr>
            <a:picLocks noChangeAspect="1"/>
          </p:cNvPicPr>
          <p:nvPr/>
        </p:nvPicPr>
        <p:blipFill rotWithShape="1">
          <a:blip r:embed="rId10">
            <a:extLst>
              <a:ext uri="{28A0092B-C50C-407E-A947-70E740481C1C}">
                <a14:useLocalDpi xmlns:a14="http://schemas.microsoft.com/office/drawing/2010/main" val="0"/>
              </a:ext>
            </a:extLst>
          </a:blip>
          <a:srcRect l="53468"/>
          <a:stretch/>
        </p:blipFill>
        <p:spPr>
          <a:xfrm>
            <a:off x="8224928" y="-1658152"/>
            <a:ext cx="4755378" cy="10219644"/>
          </a:xfrm>
          <a:prstGeom prst="rect">
            <a:avLst/>
          </a:prstGeom>
          <a:ln>
            <a:noFill/>
          </a:ln>
          <a:effectLst>
            <a:outerShdw sx="68000" sy="68000" algn="ctr" rotWithShape="0">
              <a:schemeClr val="bg1"/>
            </a:outerShdw>
          </a:effectLst>
        </p:spPr>
      </p:pic>
      <p:grpSp>
        <p:nvGrpSpPr>
          <p:cNvPr id="103" name="Grup 102">
            <a:extLst>
              <a:ext uri="{FF2B5EF4-FFF2-40B4-BE49-F238E27FC236}">
                <a16:creationId xmlns:a16="http://schemas.microsoft.com/office/drawing/2014/main" id="{02C4481B-A51B-87DC-D40F-A6DC38826CBE}"/>
              </a:ext>
            </a:extLst>
          </p:cNvPr>
          <p:cNvGrpSpPr/>
          <p:nvPr/>
        </p:nvGrpSpPr>
        <p:grpSpPr>
          <a:xfrm rot="5400000">
            <a:off x="5586556" y="741747"/>
            <a:ext cx="440318" cy="1536213"/>
            <a:chOff x="7159082" y="177889"/>
            <a:chExt cx="440319" cy="1536213"/>
          </a:xfrm>
        </p:grpSpPr>
        <p:grpSp>
          <p:nvGrpSpPr>
            <p:cNvPr id="28" name="Grup 27">
              <a:extLst>
                <a:ext uri="{FF2B5EF4-FFF2-40B4-BE49-F238E27FC236}">
                  <a16:creationId xmlns:a16="http://schemas.microsoft.com/office/drawing/2014/main" id="{84385F3B-6C31-B07D-E8EE-1D347F036DAF}"/>
                </a:ext>
              </a:extLst>
            </p:cNvPr>
            <p:cNvGrpSpPr/>
            <p:nvPr/>
          </p:nvGrpSpPr>
          <p:grpSpPr>
            <a:xfrm rot="16200000">
              <a:off x="7125139" y="211832"/>
              <a:ext cx="506547" cy="438662"/>
              <a:chOff x="6347475" y="674825"/>
              <a:chExt cx="1075658" cy="931503"/>
            </a:xfrm>
            <a:solidFill>
              <a:schemeClr val="bg1"/>
            </a:solidFill>
          </p:grpSpPr>
          <p:grpSp>
            <p:nvGrpSpPr>
              <p:cNvPr id="29" name="Grup 28">
                <a:extLst>
                  <a:ext uri="{FF2B5EF4-FFF2-40B4-BE49-F238E27FC236}">
                    <a16:creationId xmlns:a16="http://schemas.microsoft.com/office/drawing/2014/main" id="{D9731B29-8CD5-EBD3-61D2-4D540090E639}"/>
                  </a:ext>
                </a:extLst>
              </p:cNvPr>
              <p:cNvGrpSpPr/>
              <p:nvPr/>
            </p:nvGrpSpPr>
            <p:grpSpPr>
              <a:xfrm>
                <a:off x="6347475" y="678343"/>
                <a:ext cx="537830" cy="927985"/>
                <a:chOff x="6347475" y="678343"/>
                <a:chExt cx="537830" cy="927985"/>
              </a:xfrm>
              <a:grpFill/>
            </p:grpSpPr>
            <p:sp>
              <p:nvSpPr>
                <p:cNvPr id="46" name="Oval 45">
                  <a:extLst>
                    <a:ext uri="{FF2B5EF4-FFF2-40B4-BE49-F238E27FC236}">
                      <a16:creationId xmlns:a16="http://schemas.microsoft.com/office/drawing/2014/main" id="{D37D50DB-86E3-1BBF-D4AB-57B70E34F3FC}"/>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7" name="Oval 46">
                  <a:extLst>
                    <a:ext uri="{FF2B5EF4-FFF2-40B4-BE49-F238E27FC236}">
                      <a16:creationId xmlns:a16="http://schemas.microsoft.com/office/drawing/2014/main" id="{13EDD9C7-19F7-877C-967E-673A3C110084}"/>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8" name="Oval 47">
                  <a:extLst>
                    <a:ext uri="{FF2B5EF4-FFF2-40B4-BE49-F238E27FC236}">
                      <a16:creationId xmlns:a16="http://schemas.microsoft.com/office/drawing/2014/main" id="{FEA1C20B-CAB4-9BFE-559A-B574F17E279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9" name="Oval 48">
                  <a:extLst>
                    <a:ext uri="{FF2B5EF4-FFF2-40B4-BE49-F238E27FC236}">
                      <a16:creationId xmlns:a16="http://schemas.microsoft.com/office/drawing/2014/main" id="{B4502E6B-27C2-7002-8E53-B805CCEEBBF8}"/>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0" name="Oval 49">
                  <a:extLst>
                    <a:ext uri="{FF2B5EF4-FFF2-40B4-BE49-F238E27FC236}">
                      <a16:creationId xmlns:a16="http://schemas.microsoft.com/office/drawing/2014/main" id="{87C9F5AA-535B-C875-F403-F56BB08E15E6}"/>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1" name="Oval 50">
                  <a:extLst>
                    <a:ext uri="{FF2B5EF4-FFF2-40B4-BE49-F238E27FC236}">
                      <a16:creationId xmlns:a16="http://schemas.microsoft.com/office/drawing/2014/main" id="{4C31936A-C6EE-CB0F-FE25-69B33C4ADD25}"/>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2" name="Oval 51">
                  <a:extLst>
                    <a:ext uri="{FF2B5EF4-FFF2-40B4-BE49-F238E27FC236}">
                      <a16:creationId xmlns:a16="http://schemas.microsoft.com/office/drawing/2014/main" id="{215EF90C-72FE-6EFD-D18C-70C306D081B0}"/>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0" name="Grup 29">
                <a:extLst>
                  <a:ext uri="{FF2B5EF4-FFF2-40B4-BE49-F238E27FC236}">
                    <a16:creationId xmlns:a16="http://schemas.microsoft.com/office/drawing/2014/main" id="{00E1F677-DB68-7E83-5F6F-911FC3C644CD}"/>
                  </a:ext>
                </a:extLst>
              </p:cNvPr>
              <p:cNvGrpSpPr/>
              <p:nvPr/>
            </p:nvGrpSpPr>
            <p:grpSpPr>
              <a:xfrm>
                <a:off x="6616389" y="676584"/>
                <a:ext cx="537830" cy="927985"/>
                <a:chOff x="6347475" y="678343"/>
                <a:chExt cx="537830" cy="927985"/>
              </a:xfrm>
              <a:grpFill/>
            </p:grpSpPr>
            <p:sp>
              <p:nvSpPr>
                <p:cNvPr id="39" name="Oval 38">
                  <a:extLst>
                    <a:ext uri="{FF2B5EF4-FFF2-40B4-BE49-F238E27FC236}">
                      <a16:creationId xmlns:a16="http://schemas.microsoft.com/office/drawing/2014/main" id="{F454EC58-3CB7-89FC-A32B-B4DEF1872444}"/>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0" name="Oval 39">
                  <a:extLst>
                    <a:ext uri="{FF2B5EF4-FFF2-40B4-BE49-F238E27FC236}">
                      <a16:creationId xmlns:a16="http://schemas.microsoft.com/office/drawing/2014/main" id="{386506AE-48F4-9ECF-06C9-90B0AD7AC88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1" name="Oval 40">
                  <a:extLst>
                    <a:ext uri="{FF2B5EF4-FFF2-40B4-BE49-F238E27FC236}">
                      <a16:creationId xmlns:a16="http://schemas.microsoft.com/office/drawing/2014/main" id="{9457C911-083D-D88A-2B86-A4E6DC36FDE5}"/>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2" name="Oval 41">
                  <a:extLst>
                    <a:ext uri="{FF2B5EF4-FFF2-40B4-BE49-F238E27FC236}">
                      <a16:creationId xmlns:a16="http://schemas.microsoft.com/office/drawing/2014/main" id="{B8F35048-E388-F6C2-DD6D-E474E739625B}"/>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3" name="Oval 42">
                  <a:extLst>
                    <a:ext uri="{FF2B5EF4-FFF2-40B4-BE49-F238E27FC236}">
                      <a16:creationId xmlns:a16="http://schemas.microsoft.com/office/drawing/2014/main" id="{8F6DFF04-481F-FB6F-91A6-D3C8E6206CE6}"/>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4" name="Oval 43">
                  <a:extLst>
                    <a:ext uri="{FF2B5EF4-FFF2-40B4-BE49-F238E27FC236}">
                      <a16:creationId xmlns:a16="http://schemas.microsoft.com/office/drawing/2014/main" id="{E7749CD9-1F56-1A8F-D1B9-06E2DA212C60}"/>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5" name="Oval 44">
                  <a:extLst>
                    <a:ext uri="{FF2B5EF4-FFF2-40B4-BE49-F238E27FC236}">
                      <a16:creationId xmlns:a16="http://schemas.microsoft.com/office/drawing/2014/main" id="{4B97E937-6D52-C056-C146-E427BA1ECB80}"/>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1" name="Grup 30">
                <a:extLst>
                  <a:ext uri="{FF2B5EF4-FFF2-40B4-BE49-F238E27FC236}">
                    <a16:creationId xmlns:a16="http://schemas.microsoft.com/office/drawing/2014/main" id="{344897C7-BA37-162B-C679-21C1D16DD40E}"/>
                  </a:ext>
                </a:extLst>
              </p:cNvPr>
              <p:cNvGrpSpPr/>
              <p:nvPr/>
            </p:nvGrpSpPr>
            <p:grpSpPr>
              <a:xfrm>
                <a:off x="6885303" y="674825"/>
                <a:ext cx="537830" cy="927985"/>
                <a:chOff x="6347475" y="678343"/>
                <a:chExt cx="537830" cy="927985"/>
              </a:xfrm>
              <a:grpFill/>
            </p:grpSpPr>
            <p:sp>
              <p:nvSpPr>
                <p:cNvPr id="32" name="Oval 31">
                  <a:extLst>
                    <a:ext uri="{FF2B5EF4-FFF2-40B4-BE49-F238E27FC236}">
                      <a16:creationId xmlns:a16="http://schemas.microsoft.com/office/drawing/2014/main" id="{7F5A8C5E-FF7D-A864-A4B4-C1A985EF90CB}"/>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3" name="Oval 32">
                  <a:extLst>
                    <a:ext uri="{FF2B5EF4-FFF2-40B4-BE49-F238E27FC236}">
                      <a16:creationId xmlns:a16="http://schemas.microsoft.com/office/drawing/2014/main" id="{1EDF2266-3CCC-38A6-958C-D6B539065952}"/>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4" name="Oval 33">
                  <a:extLst>
                    <a:ext uri="{FF2B5EF4-FFF2-40B4-BE49-F238E27FC236}">
                      <a16:creationId xmlns:a16="http://schemas.microsoft.com/office/drawing/2014/main" id="{A23EC3B9-9F58-CC1A-8153-506750783E4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5" name="Oval 34">
                  <a:extLst>
                    <a:ext uri="{FF2B5EF4-FFF2-40B4-BE49-F238E27FC236}">
                      <a16:creationId xmlns:a16="http://schemas.microsoft.com/office/drawing/2014/main" id="{6084144B-B2D5-F144-DE72-15B14696E94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6" name="Oval 35">
                  <a:extLst>
                    <a:ext uri="{FF2B5EF4-FFF2-40B4-BE49-F238E27FC236}">
                      <a16:creationId xmlns:a16="http://schemas.microsoft.com/office/drawing/2014/main" id="{15B3B76D-8074-0E33-6911-1F0922E4D06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7" name="Oval 36">
                  <a:extLst>
                    <a:ext uri="{FF2B5EF4-FFF2-40B4-BE49-F238E27FC236}">
                      <a16:creationId xmlns:a16="http://schemas.microsoft.com/office/drawing/2014/main" id="{F281FC97-D100-BB34-ECDE-7DD1FA432FE4}"/>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8" name="Oval 37">
                  <a:extLst>
                    <a:ext uri="{FF2B5EF4-FFF2-40B4-BE49-F238E27FC236}">
                      <a16:creationId xmlns:a16="http://schemas.microsoft.com/office/drawing/2014/main" id="{6AB6F70F-657C-6E2C-9427-7D0A085EDC38}"/>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53" name="Grup 52">
              <a:extLst>
                <a:ext uri="{FF2B5EF4-FFF2-40B4-BE49-F238E27FC236}">
                  <a16:creationId xmlns:a16="http://schemas.microsoft.com/office/drawing/2014/main" id="{B855CB71-7C79-8413-20A1-83865D981685}"/>
                </a:ext>
              </a:extLst>
            </p:cNvPr>
            <p:cNvGrpSpPr/>
            <p:nvPr/>
          </p:nvGrpSpPr>
          <p:grpSpPr>
            <a:xfrm rot="16200000">
              <a:off x="7125139" y="734735"/>
              <a:ext cx="506547" cy="438662"/>
              <a:chOff x="6347475" y="674825"/>
              <a:chExt cx="1075658" cy="931503"/>
            </a:xfrm>
            <a:solidFill>
              <a:schemeClr val="bg1"/>
            </a:solidFill>
          </p:grpSpPr>
          <p:grpSp>
            <p:nvGrpSpPr>
              <p:cNvPr id="54" name="Grup 53">
                <a:extLst>
                  <a:ext uri="{FF2B5EF4-FFF2-40B4-BE49-F238E27FC236}">
                    <a16:creationId xmlns:a16="http://schemas.microsoft.com/office/drawing/2014/main" id="{E1925D27-1E35-E32C-A6AC-75E1456DF1B0}"/>
                  </a:ext>
                </a:extLst>
              </p:cNvPr>
              <p:cNvGrpSpPr/>
              <p:nvPr/>
            </p:nvGrpSpPr>
            <p:grpSpPr>
              <a:xfrm>
                <a:off x="6347475" y="678343"/>
                <a:ext cx="537830" cy="927985"/>
                <a:chOff x="6347475" y="678343"/>
                <a:chExt cx="537830" cy="927985"/>
              </a:xfrm>
              <a:grpFill/>
            </p:grpSpPr>
            <p:sp>
              <p:nvSpPr>
                <p:cNvPr id="71" name="Oval 70">
                  <a:extLst>
                    <a:ext uri="{FF2B5EF4-FFF2-40B4-BE49-F238E27FC236}">
                      <a16:creationId xmlns:a16="http://schemas.microsoft.com/office/drawing/2014/main" id="{828325B0-E5A8-0610-6721-3E5C908105FF}"/>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2" name="Oval 71">
                  <a:extLst>
                    <a:ext uri="{FF2B5EF4-FFF2-40B4-BE49-F238E27FC236}">
                      <a16:creationId xmlns:a16="http://schemas.microsoft.com/office/drawing/2014/main" id="{78571FCB-8B74-1BD6-C854-E93095BE1921}"/>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3" name="Oval 72">
                  <a:extLst>
                    <a:ext uri="{FF2B5EF4-FFF2-40B4-BE49-F238E27FC236}">
                      <a16:creationId xmlns:a16="http://schemas.microsoft.com/office/drawing/2014/main" id="{68532F86-FAED-1C84-0EEE-17A54C114004}"/>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4" name="Oval 73">
                  <a:extLst>
                    <a:ext uri="{FF2B5EF4-FFF2-40B4-BE49-F238E27FC236}">
                      <a16:creationId xmlns:a16="http://schemas.microsoft.com/office/drawing/2014/main" id="{4ACC9C88-B137-5689-614D-45FE0E88CC9E}"/>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5" name="Oval 74">
                  <a:extLst>
                    <a:ext uri="{FF2B5EF4-FFF2-40B4-BE49-F238E27FC236}">
                      <a16:creationId xmlns:a16="http://schemas.microsoft.com/office/drawing/2014/main" id="{E27FBFBB-F66A-78CF-5B35-2135B24D7EED}"/>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6" name="Oval 75">
                  <a:extLst>
                    <a:ext uri="{FF2B5EF4-FFF2-40B4-BE49-F238E27FC236}">
                      <a16:creationId xmlns:a16="http://schemas.microsoft.com/office/drawing/2014/main" id="{0229161E-0C4B-51FA-C284-469F4AD20C12}"/>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7" name="Oval 76">
                  <a:extLst>
                    <a:ext uri="{FF2B5EF4-FFF2-40B4-BE49-F238E27FC236}">
                      <a16:creationId xmlns:a16="http://schemas.microsoft.com/office/drawing/2014/main" id="{D75A01E5-3DB6-9162-701B-38575B600DC6}"/>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5" name="Grup 54">
                <a:extLst>
                  <a:ext uri="{FF2B5EF4-FFF2-40B4-BE49-F238E27FC236}">
                    <a16:creationId xmlns:a16="http://schemas.microsoft.com/office/drawing/2014/main" id="{A39E18B3-A094-3448-2448-0629AE79FFF2}"/>
                  </a:ext>
                </a:extLst>
              </p:cNvPr>
              <p:cNvGrpSpPr/>
              <p:nvPr/>
            </p:nvGrpSpPr>
            <p:grpSpPr>
              <a:xfrm>
                <a:off x="6616389" y="676584"/>
                <a:ext cx="537830" cy="927985"/>
                <a:chOff x="6347475" y="678343"/>
                <a:chExt cx="537830" cy="927985"/>
              </a:xfrm>
              <a:grpFill/>
            </p:grpSpPr>
            <p:sp>
              <p:nvSpPr>
                <p:cNvPr id="64" name="Oval 63">
                  <a:extLst>
                    <a:ext uri="{FF2B5EF4-FFF2-40B4-BE49-F238E27FC236}">
                      <a16:creationId xmlns:a16="http://schemas.microsoft.com/office/drawing/2014/main" id="{C48FCA9B-F8E3-7A60-9E7B-BD96411C89AB}"/>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5" name="Oval 64">
                  <a:extLst>
                    <a:ext uri="{FF2B5EF4-FFF2-40B4-BE49-F238E27FC236}">
                      <a16:creationId xmlns:a16="http://schemas.microsoft.com/office/drawing/2014/main" id="{94FFAC77-F012-1E72-4AC8-A1791502EA92}"/>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6" name="Oval 65">
                  <a:extLst>
                    <a:ext uri="{FF2B5EF4-FFF2-40B4-BE49-F238E27FC236}">
                      <a16:creationId xmlns:a16="http://schemas.microsoft.com/office/drawing/2014/main" id="{8CBD1BBC-6902-7E1F-D167-EAF0754830E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7" name="Oval 66">
                  <a:extLst>
                    <a:ext uri="{FF2B5EF4-FFF2-40B4-BE49-F238E27FC236}">
                      <a16:creationId xmlns:a16="http://schemas.microsoft.com/office/drawing/2014/main" id="{1BF68A9E-3B45-490B-6D1C-75958F6CBD48}"/>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8" name="Oval 67">
                  <a:extLst>
                    <a:ext uri="{FF2B5EF4-FFF2-40B4-BE49-F238E27FC236}">
                      <a16:creationId xmlns:a16="http://schemas.microsoft.com/office/drawing/2014/main" id="{49227218-AEA2-921B-6C91-B42ADADF3FA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9" name="Oval 68">
                  <a:extLst>
                    <a:ext uri="{FF2B5EF4-FFF2-40B4-BE49-F238E27FC236}">
                      <a16:creationId xmlns:a16="http://schemas.microsoft.com/office/drawing/2014/main" id="{3D93E547-3FF0-AFFE-D2AA-6D3C338155DC}"/>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0" name="Oval 69">
                  <a:extLst>
                    <a:ext uri="{FF2B5EF4-FFF2-40B4-BE49-F238E27FC236}">
                      <a16:creationId xmlns:a16="http://schemas.microsoft.com/office/drawing/2014/main" id="{191FCCE1-DDF2-8719-ECF4-BC48345E8EE8}"/>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6" name="Grup 55">
                <a:extLst>
                  <a:ext uri="{FF2B5EF4-FFF2-40B4-BE49-F238E27FC236}">
                    <a16:creationId xmlns:a16="http://schemas.microsoft.com/office/drawing/2014/main" id="{10566113-52C9-E63A-8F18-2507682FDE4D}"/>
                  </a:ext>
                </a:extLst>
              </p:cNvPr>
              <p:cNvGrpSpPr/>
              <p:nvPr/>
            </p:nvGrpSpPr>
            <p:grpSpPr>
              <a:xfrm>
                <a:off x="6885303" y="674825"/>
                <a:ext cx="537830" cy="927985"/>
                <a:chOff x="6347475" y="678343"/>
                <a:chExt cx="537830" cy="927985"/>
              </a:xfrm>
              <a:grpFill/>
            </p:grpSpPr>
            <p:sp>
              <p:nvSpPr>
                <p:cNvPr id="57" name="Oval 56">
                  <a:extLst>
                    <a:ext uri="{FF2B5EF4-FFF2-40B4-BE49-F238E27FC236}">
                      <a16:creationId xmlns:a16="http://schemas.microsoft.com/office/drawing/2014/main" id="{447CB0F3-225D-F1DF-0D26-3617B1667DD7}"/>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8" name="Oval 57">
                  <a:extLst>
                    <a:ext uri="{FF2B5EF4-FFF2-40B4-BE49-F238E27FC236}">
                      <a16:creationId xmlns:a16="http://schemas.microsoft.com/office/drawing/2014/main" id="{0B46CBA8-5455-D64D-D3A2-8BD6FED9D4CE}"/>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9" name="Oval 58">
                  <a:extLst>
                    <a:ext uri="{FF2B5EF4-FFF2-40B4-BE49-F238E27FC236}">
                      <a16:creationId xmlns:a16="http://schemas.microsoft.com/office/drawing/2014/main" id="{84BA557E-BA48-0517-AD17-871EFFE11510}"/>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0" name="Oval 59">
                  <a:extLst>
                    <a:ext uri="{FF2B5EF4-FFF2-40B4-BE49-F238E27FC236}">
                      <a16:creationId xmlns:a16="http://schemas.microsoft.com/office/drawing/2014/main" id="{9DB3974D-6FE6-907F-0C46-51C643E162EE}"/>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1" name="Oval 60">
                  <a:extLst>
                    <a:ext uri="{FF2B5EF4-FFF2-40B4-BE49-F238E27FC236}">
                      <a16:creationId xmlns:a16="http://schemas.microsoft.com/office/drawing/2014/main" id="{34F4C739-4D3C-7EBF-0596-491FF424ED79}"/>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2" name="Oval 61">
                  <a:extLst>
                    <a:ext uri="{FF2B5EF4-FFF2-40B4-BE49-F238E27FC236}">
                      <a16:creationId xmlns:a16="http://schemas.microsoft.com/office/drawing/2014/main" id="{4CE27CDF-A058-C142-64F2-640503DDDC7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3" name="Oval 62">
                  <a:extLst>
                    <a:ext uri="{FF2B5EF4-FFF2-40B4-BE49-F238E27FC236}">
                      <a16:creationId xmlns:a16="http://schemas.microsoft.com/office/drawing/2014/main" id="{432E4558-4E12-7CCE-EC7A-22C2EF8B8D55}"/>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78" name="Grup 77">
              <a:extLst>
                <a:ext uri="{FF2B5EF4-FFF2-40B4-BE49-F238E27FC236}">
                  <a16:creationId xmlns:a16="http://schemas.microsoft.com/office/drawing/2014/main" id="{ADA41582-0172-CD30-BC96-C552F650AE1D}"/>
                </a:ext>
              </a:extLst>
            </p:cNvPr>
            <p:cNvGrpSpPr/>
            <p:nvPr/>
          </p:nvGrpSpPr>
          <p:grpSpPr>
            <a:xfrm rot="16200000">
              <a:off x="7126796" y="1241498"/>
              <a:ext cx="506547" cy="438662"/>
              <a:chOff x="6347475" y="674825"/>
              <a:chExt cx="1075658" cy="931503"/>
            </a:xfrm>
            <a:solidFill>
              <a:schemeClr val="bg1"/>
            </a:solidFill>
          </p:grpSpPr>
          <p:grpSp>
            <p:nvGrpSpPr>
              <p:cNvPr id="79" name="Grup 78">
                <a:extLst>
                  <a:ext uri="{FF2B5EF4-FFF2-40B4-BE49-F238E27FC236}">
                    <a16:creationId xmlns:a16="http://schemas.microsoft.com/office/drawing/2014/main" id="{63B3E30E-A37F-EFF0-65E7-6DAB01F2FF61}"/>
                  </a:ext>
                </a:extLst>
              </p:cNvPr>
              <p:cNvGrpSpPr/>
              <p:nvPr/>
            </p:nvGrpSpPr>
            <p:grpSpPr>
              <a:xfrm>
                <a:off x="6347475" y="678343"/>
                <a:ext cx="537830" cy="927985"/>
                <a:chOff x="6347475" y="678343"/>
                <a:chExt cx="537830" cy="927985"/>
              </a:xfrm>
              <a:grpFill/>
            </p:grpSpPr>
            <p:sp>
              <p:nvSpPr>
                <p:cNvPr id="96" name="Oval 95">
                  <a:extLst>
                    <a:ext uri="{FF2B5EF4-FFF2-40B4-BE49-F238E27FC236}">
                      <a16:creationId xmlns:a16="http://schemas.microsoft.com/office/drawing/2014/main" id="{3D496B84-528F-91CE-F1CD-8509DA59EEF3}"/>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7" name="Oval 96">
                  <a:extLst>
                    <a:ext uri="{FF2B5EF4-FFF2-40B4-BE49-F238E27FC236}">
                      <a16:creationId xmlns:a16="http://schemas.microsoft.com/office/drawing/2014/main" id="{3391E078-8B62-B907-9B4E-9AA9BFFF5CE8}"/>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8" name="Oval 97">
                  <a:extLst>
                    <a:ext uri="{FF2B5EF4-FFF2-40B4-BE49-F238E27FC236}">
                      <a16:creationId xmlns:a16="http://schemas.microsoft.com/office/drawing/2014/main" id="{4CD2D0D2-4DDB-2B77-5758-CE5916576C7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9" name="Oval 98">
                  <a:extLst>
                    <a:ext uri="{FF2B5EF4-FFF2-40B4-BE49-F238E27FC236}">
                      <a16:creationId xmlns:a16="http://schemas.microsoft.com/office/drawing/2014/main" id="{967FC61A-AC34-464C-5662-30999D051751}"/>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0" name="Oval 99">
                  <a:extLst>
                    <a:ext uri="{FF2B5EF4-FFF2-40B4-BE49-F238E27FC236}">
                      <a16:creationId xmlns:a16="http://schemas.microsoft.com/office/drawing/2014/main" id="{6228A928-722C-89F6-E5C2-2886C41D61D3}"/>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1" name="Oval 100">
                  <a:extLst>
                    <a:ext uri="{FF2B5EF4-FFF2-40B4-BE49-F238E27FC236}">
                      <a16:creationId xmlns:a16="http://schemas.microsoft.com/office/drawing/2014/main" id="{0ACF335F-58DF-DB0B-E0E1-68485F090F71}"/>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2" name="Oval 101">
                  <a:extLst>
                    <a:ext uri="{FF2B5EF4-FFF2-40B4-BE49-F238E27FC236}">
                      <a16:creationId xmlns:a16="http://schemas.microsoft.com/office/drawing/2014/main" id="{E1B192FB-A87A-92F7-F83C-62B72C7DB7E6}"/>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80" name="Grup 79">
                <a:extLst>
                  <a:ext uri="{FF2B5EF4-FFF2-40B4-BE49-F238E27FC236}">
                    <a16:creationId xmlns:a16="http://schemas.microsoft.com/office/drawing/2014/main" id="{73094B6A-7932-CF05-E940-91338B4A47D1}"/>
                  </a:ext>
                </a:extLst>
              </p:cNvPr>
              <p:cNvGrpSpPr/>
              <p:nvPr/>
            </p:nvGrpSpPr>
            <p:grpSpPr>
              <a:xfrm>
                <a:off x="6616389" y="676584"/>
                <a:ext cx="537830" cy="927985"/>
                <a:chOff x="6347475" y="678343"/>
                <a:chExt cx="537830" cy="927985"/>
              </a:xfrm>
              <a:grpFill/>
            </p:grpSpPr>
            <p:sp>
              <p:nvSpPr>
                <p:cNvPr id="89" name="Oval 88">
                  <a:extLst>
                    <a:ext uri="{FF2B5EF4-FFF2-40B4-BE49-F238E27FC236}">
                      <a16:creationId xmlns:a16="http://schemas.microsoft.com/office/drawing/2014/main" id="{D27BB31D-AA27-BBB6-77C7-CFD7D2311E4D}"/>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0" name="Oval 89">
                  <a:extLst>
                    <a:ext uri="{FF2B5EF4-FFF2-40B4-BE49-F238E27FC236}">
                      <a16:creationId xmlns:a16="http://schemas.microsoft.com/office/drawing/2014/main" id="{4A6C08F1-CBE9-21C1-2826-7E12F6C78C8D}"/>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1" name="Oval 90">
                  <a:extLst>
                    <a:ext uri="{FF2B5EF4-FFF2-40B4-BE49-F238E27FC236}">
                      <a16:creationId xmlns:a16="http://schemas.microsoft.com/office/drawing/2014/main" id="{8BB729B6-7143-4366-87B9-8EB5E4EC247E}"/>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2" name="Oval 91">
                  <a:extLst>
                    <a:ext uri="{FF2B5EF4-FFF2-40B4-BE49-F238E27FC236}">
                      <a16:creationId xmlns:a16="http://schemas.microsoft.com/office/drawing/2014/main" id="{D576870A-BAD0-FB4D-25DE-4C780613D06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3" name="Oval 92">
                  <a:extLst>
                    <a:ext uri="{FF2B5EF4-FFF2-40B4-BE49-F238E27FC236}">
                      <a16:creationId xmlns:a16="http://schemas.microsoft.com/office/drawing/2014/main" id="{007C5FC5-DCE7-778A-3D9C-32B0EF6101A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4" name="Oval 93">
                  <a:extLst>
                    <a:ext uri="{FF2B5EF4-FFF2-40B4-BE49-F238E27FC236}">
                      <a16:creationId xmlns:a16="http://schemas.microsoft.com/office/drawing/2014/main" id="{6A3864B4-8532-2DF0-BC88-22DBF193C118}"/>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5" name="Oval 94">
                  <a:extLst>
                    <a:ext uri="{FF2B5EF4-FFF2-40B4-BE49-F238E27FC236}">
                      <a16:creationId xmlns:a16="http://schemas.microsoft.com/office/drawing/2014/main" id="{10E8C6F5-D1B4-3D6E-2901-CEF356A83AF1}"/>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81" name="Grup 80">
                <a:extLst>
                  <a:ext uri="{FF2B5EF4-FFF2-40B4-BE49-F238E27FC236}">
                    <a16:creationId xmlns:a16="http://schemas.microsoft.com/office/drawing/2014/main" id="{4C7ACD8F-4584-D3E9-1972-34A0A159F226}"/>
                  </a:ext>
                </a:extLst>
              </p:cNvPr>
              <p:cNvGrpSpPr/>
              <p:nvPr/>
            </p:nvGrpSpPr>
            <p:grpSpPr>
              <a:xfrm>
                <a:off x="6885303" y="674825"/>
                <a:ext cx="537830" cy="927985"/>
                <a:chOff x="6347475" y="678343"/>
                <a:chExt cx="537830" cy="927985"/>
              </a:xfrm>
              <a:grpFill/>
            </p:grpSpPr>
            <p:sp>
              <p:nvSpPr>
                <p:cNvPr id="82" name="Oval 81">
                  <a:extLst>
                    <a:ext uri="{FF2B5EF4-FFF2-40B4-BE49-F238E27FC236}">
                      <a16:creationId xmlns:a16="http://schemas.microsoft.com/office/drawing/2014/main" id="{3237F1FC-A68C-D4C8-662A-0CBA70106DC9}"/>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3" name="Oval 82">
                  <a:extLst>
                    <a:ext uri="{FF2B5EF4-FFF2-40B4-BE49-F238E27FC236}">
                      <a16:creationId xmlns:a16="http://schemas.microsoft.com/office/drawing/2014/main" id="{10D12810-FECD-19A1-2F60-A26114B5AE2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4" name="Oval 83">
                  <a:extLst>
                    <a:ext uri="{FF2B5EF4-FFF2-40B4-BE49-F238E27FC236}">
                      <a16:creationId xmlns:a16="http://schemas.microsoft.com/office/drawing/2014/main" id="{289AE814-7A2D-189A-9B52-73DD2045CE19}"/>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5" name="Oval 84">
                  <a:extLst>
                    <a:ext uri="{FF2B5EF4-FFF2-40B4-BE49-F238E27FC236}">
                      <a16:creationId xmlns:a16="http://schemas.microsoft.com/office/drawing/2014/main" id="{4E2ADDC6-4223-4C5A-06A7-933C7873FF10}"/>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6" name="Oval 85">
                  <a:extLst>
                    <a:ext uri="{FF2B5EF4-FFF2-40B4-BE49-F238E27FC236}">
                      <a16:creationId xmlns:a16="http://schemas.microsoft.com/office/drawing/2014/main" id="{8E82E34F-EFA3-3411-5F3F-062AF3530CF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7" name="Oval 86">
                  <a:extLst>
                    <a:ext uri="{FF2B5EF4-FFF2-40B4-BE49-F238E27FC236}">
                      <a16:creationId xmlns:a16="http://schemas.microsoft.com/office/drawing/2014/main" id="{E0522ECB-21DC-4E30-B175-C3EE394112F3}"/>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8" name="Oval 87">
                  <a:extLst>
                    <a:ext uri="{FF2B5EF4-FFF2-40B4-BE49-F238E27FC236}">
                      <a16:creationId xmlns:a16="http://schemas.microsoft.com/office/drawing/2014/main" id="{B64E7D70-49D5-436A-FE3F-22DC50FB805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grpSp>
        <p:nvGrpSpPr>
          <p:cNvPr id="104" name="Grup 103">
            <a:extLst>
              <a:ext uri="{FF2B5EF4-FFF2-40B4-BE49-F238E27FC236}">
                <a16:creationId xmlns:a16="http://schemas.microsoft.com/office/drawing/2014/main" id="{65CBF696-1DE8-930D-E801-770C3021731E}"/>
              </a:ext>
            </a:extLst>
          </p:cNvPr>
          <p:cNvGrpSpPr/>
          <p:nvPr/>
        </p:nvGrpSpPr>
        <p:grpSpPr>
          <a:xfrm rot="16200000">
            <a:off x="10656915" y="4496728"/>
            <a:ext cx="440318" cy="1536213"/>
            <a:chOff x="7159082" y="177889"/>
            <a:chExt cx="440319" cy="1536213"/>
          </a:xfrm>
        </p:grpSpPr>
        <p:grpSp>
          <p:nvGrpSpPr>
            <p:cNvPr id="105" name="Grup 104">
              <a:extLst>
                <a:ext uri="{FF2B5EF4-FFF2-40B4-BE49-F238E27FC236}">
                  <a16:creationId xmlns:a16="http://schemas.microsoft.com/office/drawing/2014/main" id="{BC066B86-92D1-A4ED-7D85-7E41545A71F3}"/>
                </a:ext>
              </a:extLst>
            </p:cNvPr>
            <p:cNvGrpSpPr/>
            <p:nvPr/>
          </p:nvGrpSpPr>
          <p:grpSpPr>
            <a:xfrm rot="16200000">
              <a:off x="7125139" y="211832"/>
              <a:ext cx="506547" cy="438662"/>
              <a:chOff x="6347475" y="674825"/>
              <a:chExt cx="1075658" cy="931503"/>
            </a:xfrm>
            <a:solidFill>
              <a:schemeClr val="bg1"/>
            </a:solidFill>
          </p:grpSpPr>
          <p:grpSp>
            <p:nvGrpSpPr>
              <p:cNvPr id="156" name="Grup 155">
                <a:extLst>
                  <a:ext uri="{FF2B5EF4-FFF2-40B4-BE49-F238E27FC236}">
                    <a16:creationId xmlns:a16="http://schemas.microsoft.com/office/drawing/2014/main" id="{B58280F1-E322-CF15-7A9E-E651020E02B1}"/>
                  </a:ext>
                </a:extLst>
              </p:cNvPr>
              <p:cNvGrpSpPr/>
              <p:nvPr/>
            </p:nvGrpSpPr>
            <p:grpSpPr>
              <a:xfrm>
                <a:off x="6347475" y="678343"/>
                <a:ext cx="537830" cy="927985"/>
                <a:chOff x="6347475" y="678343"/>
                <a:chExt cx="537830" cy="927985"/>
              </a:xfrm>
              <a:grpFill/>
            </p:grpSpPr>
            <p:sp>
              <p:nvSpPr>
                <p:cNvPr id="173" name="Oval 172">
                  <a:extLst>
                    <a:ext uri="{FF2B5EF4-FFF2-40B4-BE49-F238E27FC236}">
                      <a16:creationId xmlns:a16="http://schemas.microsoft.com/office/drawing/2014/main" id="{E6FD3F42-FBDE-1E76-DC34-8B21713D0A22}"/>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4" name="Oval 173">
                  <a:extLst>
                    <a:ext uri="{FF2B5EF4-FFF2-40B4-BE49-F238E27FC236}">
                      <a16:creationId xmlns:a16="http://schemas.microsoft.com/office/drawing/2014/main" id="{C50A7A89-47C1-F430-514F-BE18D792CC1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5" name="Oval 174">
                  <a:extLst>
                    <a:ext uri="{FF2B5EF4-FFF2-40B4-BE49-F238E27FC236}">
                      <a16:creationId xmlns:a16="http://schemas.microsoft.com/office/drawing/2014/main" id="{77B1C894-CC8E-125B-65D8-7056C6B0B715}"/>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6" name="Oval 175">
                  <a:extLst>
                    <a:ext uri="{FF2B5EF4-FFF2-40B4-BE49-F238E27FC236}">
                      <a16:creationId xmlns:a16="http://schemas.microsoft.com/office/drawing/2014/main" id="{46DEB7AF-6199-FA79-EDCC-C6C1EE8F4C2A}"/>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7" name="Oval 176">
                  <a:extLst>
                    <a:ext uri="{FF2B5EF4-FFF2-40B4-BE49-F238E27FC236}">
                      <a16:creationId xmlns:a16="http://schemas.microsoft.com/office/drawing/2014/main" id="{BB49DE2E-DB7A-0772-2FF2-CB0774842583}"/>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8" name="Oval 177">
                  <a:extLst>
                    <a:ext uri="{FF2B5EF4-FFF2-40B4-BE49-F238E27FC236}">
                      <a16:creationId xmlns:a16="http://schemas.microsoft.com/office/drawing/2014/main" id="{669A2540-6AF6-11EE-1ED8-1D6227F0D455}"/>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9" name="Oval 178">
                  <a:extLst>
                    <a:ext uri="{FF2B5EF4-FFF2-40B4-BE49-F238E27FC236}">
                      <a16:creationId xmlns:a16="http://schemas.microsoft.com/office/drawing/2014/main" id="{8524E8D1-9A16-2AFF-DC58-097ECF635614}"/>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57" name="Grup 156">
                <a:extLst>
                  <a:ext uri="{FF2B5EF4-FFF2-40B4-BE49-F238E27FC236}">
                    <a16:creationId xmlns:a16="http://schemas.microsoft.com/office/drawing/2014/main" id="{18F88186-4757-1D88-DC17-5BD25C125C40}"/>
                  </a:ext>
                </a:extLst>
              </p:cNvPr>
              <p:cNvGrpSpPr/>
              <p:nvPr/>
            </p:nvGrpSpPr>
            <p:grpSpPr>
              <a:xfrm>
                <a:off x="6616389" y="676584"/>
                <a:ext cx="537830" cy="927985"/>
                <a:chOff x="6347475" y="678343"/>
                <a:chExt cx="537830" cy="927985"/>
              </a:xfrm>
              <a:grpFill/>
            </p:grpSpPr>
            <p:sp>
              <p:nvSpPr>
                <p:cNvPr id="166" name="Oval 165">
                  <a:extLst>
                    <a:ext uri="{FF2B5EF4-FFF2-40B4-BE49-F238E27FC236}">
                      <a16:creationId xmlns:a16="http://schemas.microsoft.com/office/drawing/2014/main" id="{88578689-F8B6-9022-102E-BC967245CFDA}"/>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7" name="Oval 166">
                  <a:extLst>
                    <a:ext uri="{FF2B5EF4-FFF2-40B4-BE49-F238E27FC236}">
                      <a16:creationId xmlns:a16="http://schemas.microsoft.com/office/drawing/2014/main" id="{CBE0B74E-4455-E06C-B8D7-77D6AC477468}"/>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8" name="Oval 167">
                  <a:extLst>
                    <a:ext uri="{FF2B5EF4-FFF2-40B4-BE49-F238E27FC236}">
                      <a16:creationId xmlns:a16="http://schemas.microsoft.com/office/drawing/2014/main" id="{A9593AFF-86D5-B8AB-365C-E21449DFE6AE}"/>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9" name="Oval 168">
                  <a:extLst>
                    <a:ext uri="{FF2B5EF4-FFF2-40B4-BE49-F238E27FC236}">
                      <a16:creationId xmlns:a16="http://schemas.microsoft.com/office/drawing/2014/main" id="{4FF07FD6-D6BE-46D5-F099-AEC15A215A83}"/>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0" name="Oval 169">
                  <a:extLst>
                    <a:ext uri="{FF2B5EF4-FFF2-40B4-BE49-F238E27FC236}">
                      <a16:creationId xmlns:a16="http://schemas.microsoft.com/office/drawing/2014/main" id="{EA3FA632-31DB-86E3-623B-616C8821948B}"/>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1" name="Oval 170">
                  <a:extLst>
                    <a:ext uri="{FF2B5EF4-FFF2-40B4-BE49-F238E27FC236}">
                      <a16:creationId xmlns:a16="http://schemas.microsoft.com/office/drawing/2014/main" id="{485A17D1-F74E-498B-E53A-E92650134B6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2" name="Oval 171">
                  <a:extLst>
                    <a:ext uri="{FF2B5EF4-FFF2-40B4-BE49-F238E27FC236}">
                      <a16:creationId xmlns:a16="http://schemas.microsoft.com/office/drawing/2014/main" id="{1B1A33A4-6E2D-7D5D-5EFF-8D32178A4CC1}"/>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58" name="Grup 157">
                <a:extLst>
                  <a:ext uri="{FF2B5EF4-FFF2-40B4-BE49-F238E27FC236}">
                    <a16:creationId xmlns:a16="http://schemas.microsoft.com/office/drawing/2014/main" id="{04A1FCA4-5D80-ADD5-8550-F26E04C871A0}"/>
                  </a:ext>
                </a:extLst>
              </p:cNvPr>
              <p:cNvGrpSpPr/>
              <p:nvPr/>
            </p:nvGrpSpPr>
            <p:grpSpPr>
              <a:xfrm>
                <a:off x="6885303" y="674825"/>
                <a:ext cx="537830" cy="927985"/>
                <a:chOff x="6347475" y="678343"/>
                <a:chExt cx="537830" cy="927985"/>
              </a:xfrm>
              <a:grpFill/>
            </p:grpSpPr>
            <p:sp>
              <p:nvSpPr>
                <p:cNvPr id="159" name="Oval 158">
                  <a:extLst>
                    <a:ext uri="{FF2B5EF4-FFF2-40B4-BE49-F238E27FC236}">
                      <a16:creationId xmlns:a16="http://schemas.microsoft.com/office/drawing/2014/main" id="{6A28B729-A5C3-C1FC-A674-752597BC4F00}"/>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0" name="Oval 159">
                  <a:extLst>
                    <a:ext uri="{FF2B5EF4-FFF2-40B4-BE49-F238E27FC236}">
                      <a16:creationId xmlns:a16="http://schemas.microsoft.com/office/drawing/2014/main" id="{6A3402ED-F7AE-28B3-5B63-5D60ADF9368D}"/>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1" name="Oval 160">
                  <a:extLst>
                    <a:ext uri="{FF2B5EF4-FFF2-40B4-BE49-F238E27FC236}">
                      <a16:creationId xmlns:a16="http://schemas.microsoft.com/office/drawing/2014/main" id="{5732260F-3C7F-0677-669B-FDE1CDEBB56B}"/>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2" name="Oval 161">
                  <a:extLst>
                    <a:ext uri="{FF2B5EF4-FFF2-40B4-BE49-F238E27FC236}">
                      <a16:creationId xmlns:a16="http://schemas.microsoft.com/office/drawing/2014/main" id="{B4FE8BF7-2BC3-8679-0E70-3BC45079931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3" name="Oval 162">
                  <a:extLst>
                    <a:ext uri="{FF2B5EF4-FFF2-40B4-BE49-F238E27FC236}">
                      <a16:creationId xmlns:a16="http://schemas.microsoft.com/office/drawing/2014/main" id="{3FD7A180-C36B-E975-32EA-20FB609F4A5B}"/>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4" name="Oval 163">
                  <a:extLst>
                    <a:ext uri="{FF2B5EF4-FFF2-40B4-BE49-F238E27FC236}">
                      <a16:creationId xmlns:a16="http://schemas.microsoft.com/office/drawing/2014/main" id="{09143068-88F6-4880-E6C8-89E95439EB14}"/>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5" name="Oval 164">
                  <a:extLst>
                    <a:ext uri="{FF2B5EF4-FFF2-40B4-BE49-F238E27FC236}">
                      <a16:creationId xmlns:a16="http://schemas.microsoft.com/office/drawing/2014/main" id="{C48C2C2E-2D62-64A2-E8C8-423BFB743C62}"/>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06" name="Grup 105">
              <a:extLst>
                <a:ext uri="{FF2B5EF4-FFF2-40B4-BE49-F238E27FC236}">
                  <a16:creationId xmlns:a16="http://schemas.microsoft.com/office/drawing/2014/main" id="{680E0EE4-B0DE-D463-52C1-AA13F6B4BD83}"/>
                </a:ext>
              </a:extLst>
            </p:cNvPr>
            <p:cNvGrpSpPr/>
            <p:nvPr/>
          </p:nvGrpSpPr>
          <p:grpSpPr>
            <a:xfrm rot="16200000">
              <a:off x="7125139" y="734735"/>
              <a:ext cx="506547" cy="438662"/>
              <a:chOff x="6347475" y="674825"/>
              <a:chExt cx="1075658" cy="931503"/>
            </a:xfrm>
            <a:solidFill>
              <a:schemeClr val="bg1"/>
            </a:solidFill>
          </p:grpSpPr>
          <p:grpSp>
            <p:nvGrpSpPr>
              <p:cNvPr id="132" name="Grup 131">
                <a:extLst>
                  <a:ext uri="{FF2B5EF4-FFF2-40B4-BE49-F238E27FC236}">
                    <a16:creationId xmlns:a16="http://schemas.microsoft.com/office/drawing/2014/main" id="{F3050DE3-FFF0-5D27-8C36-5D945F4A5003}"/>
                  </a:ext>
                </a:extLst>
              </p:cNvPr>
              <p:cNvGrpSpPr/>
              <p:nvPr/>
            </p:nvGrpSpPr>
            <p:grpSpPr>
              <a:xfrm>
                <a:off x="6347475" y="678343"/>
                <a:ext cx="537830" cy="927985"/>
                <a:chOff x="6347475" y="678343"/>
                <a:chExt cx="537830" cy="927985"/>
              </a:xfrm>
              <a:grpFill/>
            </p:grpSpPr>
            <p:sp>
              <p:nvSpPr>
                <p:cNvPr id="149" name="Oval 148">
                  <a:extLst>
                    <a:ext uri="{FF2B5EF4-FFF2-40B4-BE49-F238E27FC236}">
                      <a16:creationId xmlns:a16="http://schemas.microsoft.com/office/drawing/2014/main" id="{2B87C622-7E91-C068-F953-43BB403F181E}"/>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0" name="Oval 149">
                  <a:extLst>
                    <a:ext uri="{FF2B5EF4-FFF2-40B4-BE49-F238E27FC236}">
                      <a16:creationId xmlns:a16="http://schemas.microsoft.com/office/drawing/2014/main" id="{632BB133-3511-6609-CBD7-D7695A01E974}"/>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1" name="Oval 150">
                  <a:extLst>
                    <a:ext uri="{FF2B5EF4-FFF2-40B4-BE49-F238E27FC236}">
                      <a16:creationId xmlns:a16="http://schemas.microsoft.com/office/drawing/2014/main" id="{BBCDB5B6-0B6B-7CCC-7715-F8CB4961C6A1}"/>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2" name="Oval 151">
                  <a:extLst>
                    <a:ext uri="{FF2B5EF4-FFF2-40B4-BE49-F238E27FC236}">
                      <a16:creationId xmlns:a16="http://schemas.microsoft.com/office/drawing/2014/main" id="{4217AA54-76B6-4439-954F-D6260B1EEC04}"/>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3" name="Oval 152">
                  <a:extLst>
                    <a:ext uri="{FF2B5EF4-FFF2-40B4-BE49-F238E27FC236}">
                      <a16:creationId xmlns:a16="http://schemas.microsoft.com/office/drawing/2014/main" id="{71A7A846-3698-E650-8057-9AC4D38C4EA5}"/>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4" name="Oval 153">
                  <a:extLst>
                    <a:ext uri="{FF2B5EF4-FFF2-40B4-BE49-F238E27FC236}">
                      <a16:creationId xmlns:a16="http://schemas.microsoft.com/office/drawing/2014/main" id="{D041F54D-53E0-BE1A-EAB6-3D95220909FE}"/>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5" name="Oval 154">
                  <a:extLst>
                    <a:ext uri="{FF2B5EF4-FFF2-40B4-BE49-F238E27FC236}">
                      <a16:creationId xmlns:a16="http://schemas.microsoft.com/office/drawing/2014/main" id="{28AE673A-B558-DDB2-050A-02BC8058FA21}"/>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33" name="Grup 132">
                <a:extLst>
                  <a:ext uri="{FF2B5EF4-FFF2-40B4-BE49-F238E27FC236}">
                    <a16:creationId xmlns:a16="http://schemas.microsoft.com/office/drawing/2014/main" id="{B7FE4284-D272-E3B2-4CB4-46D5608DC649}"/>
                  </a:ext>
                </a:extLst>
              </p:cNvPr>
              <p:cNvGrpSpPr/>
              <p:nvPr/>
            </p:nvGrpSpPr>
            <p:grpSpPr>
              <a:xfrm>
                <a:off x="6616389" y="676584"/>
                <a:ext cx="537830" cy="927985"/>
                <a:chOff x="6347475" y="678343"/>
                <a:chExt cx="537830" cy="927985"/>
              </a:xfrm>
              <a:grpFill/>
            </p:grpSpPr>
            <p:sp>
              <p:nvSpPr>
                <p:cNvPr id="142" name="Oval 141">
                  <a:extLst>
                    <a:ext uri="{FF2B5EF4-FFF2-40B4-BE49-F238E27FC236}">
                      <a16:creationId xmlns:a16="http://schemas.microsoft.com/office/drawing/2014/main" id="{59F0A3E5-291D-FD78-2726-B070EDA05DD5}"/>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3" name="Oval 142">
                  <a:extLst>
                    <a:ext uri="{FF2B5EF4-FFF2-40B4-BE49-F238E27FC236}">
                      <a16:creationId xmlns:a16="http://schemas.microsoft.com/office/drawing/2014/main" id="{70C02F22-343B-D431-1111-C8CBF9C54226}"/>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4" name="Oval 143">
                  <a:extLst>
                    <a:ext uri="{FF2B5EF4-FFF2-40B4-BE49-F238E27FC236}">
                      <a16:creationId xmlns:a16="http://schemas.microsoft.com/office/drawing/2014/main" id="{5C54F224-5073-F0BB-8661-4A1B50EE056F}"/>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5" name="Oval 144">
                  <a:extLst>
                    <a:ext uri="{FF2B5EF4-FFF2-40B4-BE49-F238E27FC236}">
                      <a16:creationId xmlns:a16="http://schemas.microsoft.com/office/drawing/2014/main" id="{C03D3CDD-35A1-C313-A581-6F6A0695A381}"/>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6" name="Oval 145">
                  <a:extLst>
                    <a:ext uri="{FF2B5EF4-FFF2-40B4-BE49-F238E27FC236}">
                      <a16:creationId xmlns:a16="http://schemas.microsoft.com/office/drawing/2014/main" id="{D149340D-B9AD-DF7A-AB20-3AA63E09E45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7" name="Oval 146">
                  <a:extLst>
                    <a:ext uri="{FF2B5EF4-FFF2-40B4-BE49-F238E27FC236}">
                      <a16:creationId xmlns:a16="http://schemas.microsoft.com/office/drawing/2014/main" id="{E660C352-03A1-B80D-F174-CFD0E3C3E625}"/>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8" name="Oval 147">
                  <a:extLst>
                    <a:ext uri="{FF2B5EF4-FFF2-40B4-BE49-F238E27FC236}">
                      <a16:creationId xmlns:a16="http://schemas.microsoft.com/office/drawing/2014/main" id="{AF4D9145-B51B-98C4-4C19-C3DCB450DCB6}"/>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34" name="Grup 133">
                <a:extLst>
                  <a:ext uri="{FF2B5EF4-FFF2-40B4-BE49-F238E27FC236}">
                    <a16:creationId xmlns:a16="http://schemas.microsoft.com/office/drawing/2014/main" id="{91FE722D-5AE4-2F74-E170-9B59A3A023B3}"/>
                  </a:ext>
                </a:extLst>
              </p:cNvPr>
              <p:cNvGrpSpPr/>
              <p:nvPr/>
            </p:nvGrpSpPr>
            <p:grpSpPr>
              <a:xfrm>
                <a:off x="6885303" y="674825"/>
                <a:ext cx="537830" cy="927985"/>
                <a:chOff x="6347475" y="678343"/>
                <a:chExt cx="537830" cy="927985"/>
              </a:xfrm>
              <a:grpFill/>
            </p:grpSpPr>
            <p:sp>
              <p:nvSpPr>
                <p:cNvPr id="135" name="Oval 134">
                  <a:extLst>
                    <a:ext uri="{FF2B5EF4-FFF2-40B4-BE49-F238E27FC236}">
                      <a16:creationId xmlns:a16="http://schemas.microsoft.com/office/drawing/2014/main" id="{585B6BD3-D395-1C49-9EA0-587B0DD1FA0C}"/>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6" name="Oval 135">
                  <a:extLst>
                    <a:ext uri="{FF2B5EF4-FFF2-40B4-BE49-F238E27FC236}">
                      <a16:creationId xmlns:a16="http://schemas.microsoft.com/office/drawing/2014/main" id="{CC48D4AF-5412-3D2B-BE04-3444940055E7}"/>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7" name="Oval 136">
                  <a:extLst>
                    <a:ext uri="{FF2B5EF4-FFF2-40B4-BE49-F238E27FC236}">
                      <a16:creationId xmlns:a16="http://schemas.microsoft.com/office/drawing/2014/main" id="{B332A914-6ABC-6415-E7C9-0CF3D67D8418}"/>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8" name="Oval 137">
                  <a:extLst>
                    <a:ext uri="{FF2B5EF4-FFF2-40B4-BE49-F238E27FC236}">
                      <a16:creationId xmlns:a16="http://schemas.microsoft.com/office/drawing/2014/main" id="{2970707F-27F1-A390-26F5-E71BC4F58B91}"/>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9" name="Oval 138">
                  <a:extLst>
                    <a:ext uri="{FF2B5EF4-FFF2-40B4-BE49-F238E27FC236}">
                      <a16:creationId xmlns:a16="http://schemas.microsoft.com/office/drawing/2014/main" id="{E67A42FD-4E27-07CA-3420-ADD81F430B15}"/>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0" name="Oval 139">
                  <a:extLst>
                    <a:ext uri="{FF2B5EF4-FFF2-40B4-BE49-F238E27FC236}">
                      <a16:creationId xmlns:a16="http://schemas.microsoft.com/office/drawing/2014/main" id="{EF45449E-459B-66FA-6AFD-F765667344E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1" name="Oval 140">
                  <a:extLst>
                    <a:ext uri="{FF2B5EF4-FFF2-40B4-BE49-F238E27FC236}">
                      <a16:creationId xmlns:a16="http://schemas.microsoft.com/office/drawing/2014/main" id="{FAC381A0-9F1D-2DD5-032C-3612AD5BE3F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07" name="Grup 106">
              <a:extLst>
                <a:ext uri="{FF2B5EF4-FFF2-40B4-BE49-F238E27FC236}">
                  <a16:creationId xmlns:a16="http://schemas.microsoft.com/office/drawing/2014/main" id="{B241141F-76C8-32FE-E579-F4E92AC2BD60}"/>
                </a:ext>
              </a:extLst>
            </p:cNvPr>
            <p:cNvGrpSpPr/>
            <p:nvPr/>
          </p:nvGrpSpPr>
          <p:grpSpPr>
            <a:xfrm rot="16200000">
              <a:off x="7126796" y="1241498"/>
              <a:ext cx="506547" cy="438662"/>
              <a:chOff x="6347475" y="674825"/>
              <a:chExt cx="1075658" cy="931503"/>
            </a:xfrm>
            <a:solidFill>
              <a:schemeClr val="bg1"/>
            </a:solidFill>
          </p:grpSpPr>
          <p:grpSp>
            <p:nvGrpSpPr>
              <p:cNvPr id="108" name="Grup 107">
                <a:extLst>
                  <a:ext uri="{FF2B5EF4-FFF2-40B4-BE49-F238E27FC236}">
                    <a16:creationId xmlns:a16="http://schemas.microsoft.com/office/drawing/2014/main" id="{8FB0AA05-9149-F30C-09EB-B6EDB9917544}"/>
                  </a:ext>
                </a:extLst>
              </p:cNvPr>
              <p:cNvGrpSpPr/>
              <p:nvPr/>
            </p:nvGrpSpPr>
            <p:grpSpPr>
              <a:xfrm>
                <a:off x="6347475" y="678343"/>
                <a:ext cx="537830" cy="927985"/>
                <a:chOff x="6347475" y="678343"/>
                <a:chExt cx="537830" cy="927985"/>
              </a:xfrm>
              <a:grpFill/>
            </p:grpSpPr>
            <p:sp>
              <p:nvSpPr>
                <p:cNvPr id="125" name="Oval 124">
                  <a:extLst>
                    <a:ext uri="{FF2B5EF4-FFF2-40B4-BE49-F238E27FC236}">
                      <a16:creationId xmlns:a16="http://schemas.microsoft.com/office/drawing/2014/main" id="{962F9012-D218-BF93-518E-68BD610D0EC0}"/>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6" name="Oval 125">
                  <a:extLst>
                    <a:ext uri="{FF2B5EF4-FFF2-40B4-BE49-F238E27FC236}">
                      <a16:creationId xmlns:a16="http://schemas.microsoft.com/office/drawing/2014/main" id="{785270B6-66A2-0944-0A14-069F05D44FBA}"/>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7" name="Oval 126">
                  <a:extLst>
                    <a:ext uri="{FF2B5EF4-FFF2-40B4-BE49-F238E27FC236}">
                      <a16:creationId xmlns:a16="http://schemas.microsoft.com/office/drawing/2014/main" id="{C5F543C3-6BF4-13E7-5FAD-58ADD26014F5}"/>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8" name="Oval 127">
                  <a:extLst>
                    <a:ext uri="{FF2B5EF4-FFF2-40B4-BE49-F238E27FC236}">
                      <a16:creationId xmlns:a16="http://schemas.microsoft.com/office/drawing/2014/main" id="{62EEF2CF-55B0-8145-C5C9-9666D756661A}"/>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9" name="Oval 128">
                  <a:extLst>
                    <a:ext uri="{FF2B5EF4-FFF2-40B4-BE49-F238E27FC236}">
                      <a16:creationId xmlns:a16="http://schemas.microsoft.com/office/drawing/2014/main" id="{61A38C31-A7D6-7A51-76E7-89867F862A84}"/>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0" name="Oval 129">
                  <a:extLst>
                    <a:ext uri="{FF2B5EF4-FFF2-40B4-BE49-F238E27FC236}">
                      <a16:creationId xmlns:a16="http://schemas.microsoft.com/office/drawing/2014/main" id="{261B10B1-CA86-F35D-805A-D725C423C99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1" name="Oval 130">
                  <a:extLst>
                    <a:ext uri="{FF2B5EF4-FFF2-40B4-BE49-F238E27FC236}">
                      <a16:creationId xmlns:a16="http://schemas.microsoft.com/office/drawing/2014/main" id="{59FA7E0E-2531-5AD0-D776-CE45C1E41072}"/>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09" name="Grup 108">
                <a:extLst>
                  <a:ext uri="{FF2B5EF4-FFF2-40B4-BE49-F238E27FC236}">
                    <a16:creationId xmlns:a16="http://schemas.microsoft.com/office/drawing/2014/main" id="{DA22F5B6-90C8-4D79-046B-3F0EED923824}"/>
                  </a:ext>
                </a:extLst>
              </p:cNvPr>
              <p:cNvGrpSpPr/>
              <p:nvPr/>
            </p:nvGrpSpPr>
            <p:grpSpPr>
              <a:xfrm>
                <a:off x="6616389" y="676584"/>
                <a:ext cx="537830" cy="927985"/>
                <a:chOff x="6347475" y="678343"/>
                <a:chExt cx="537830" cy="927985"/>
              </a:xfrm>
              <a:grpFill/>
            </p:grpSpPr>
            <p:sp>
              <p:nvSpPr>
                <p:cNvPr id="118" name="Oval 117">
                  <a:extLst>
                    <a:ext uri="{FF2B5EF4-FFF2-40B4-BE49-F238E27FC236}">
                      <a16:creationId xmlns:a16="http://schemas.microsoft.com/office/drawing/2014/main" id="{6FD99A1D-8138-0DED-D2C7-65C204F8FF1F}"/>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9" name="Oval 118">
                  <a:extLst>
                    <a:ext uri="{FF2B5EF4-FFF2-40B4-BE49-F238E27FC236}">
                      <a16:creationId xmlns:a16="http://schemas.microsoft.com/office/drawing/2014/main" id="{0227256B-E15E-9CCF-3AE3-3C44D5A38CD7}"/>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0" name="Oval 119">
                  <a:extLst>
                    <a:ext uri="{FF2B5EF4-FFF2-40B4-BE49-F238E27FC236}">
                      <a16:creationId xmlns:a16="http://schemas.microsoft.com/office/drawing/2014/main" id="{C0627FC5-61BE-8E33-D861-03169AE8EEBB}"/>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1" name="Oval 120">
                  <a:extLst>
                    <a:ext uri="{FF2B5EF4-FFF2-40B4-BE49-F238E27FC236}">
                      <a16:creationId xmlns:a16="http://schemas.microsoft.com/office/drawing/2014/main" id="{4715ECF3-905E-8F38-68AB-91556E0C95D6}"/>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2" name="Oval 121">
                  <a:extLst>
                    <a:ext uri="{FF2B5EF4-FFF2-40B4-BE49-F238E27FC236}">
                      <a16:creationId xmlns:a16="http://schemas.microsoft.com/office/drawing/2014/main" id="{5C6AC4F7-D7A1-A923-3FF3-D084AC7F86F0}"/>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3" name="Oval 122">
                  <a:extLst>
                    <a:ext uri="{FF2B5EF4-FFF2-40B4-BE49-F238E27FC236}">
                      <a16:creationId xmlns:a16="http://schemas.microsoft.com/office/drawing/2014/main" id="{6C7F730C-BED2-7B2B-650E-07248B650B31}"/>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4" name="Oval 123">
                  <a:extLst>
                    <a:ext uri="{FF2B5EF4-FFF2-40B4-BE49-F238E27FC236}">
                      <a16:creationId xmlns:a16="http://schemas.microsoft.com/office/drawing/2014/main" id="{64A71667-8862-505D-CCB7-45141AB7EAC2}"/>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10" name="Grup 109">
                <a:extLst>
                  <a:ext uri="{FF2B5EF4-FFF2-40B4-BE49-F238E27FC236}">
                    <a16:creationId xmlns:a16="http://schemas.microsoft.com/office/drawing/2014/main" id="{14F2C167-275D-C78A-3396-FB2ECE3A4613}"/>
                  </a:ext>
                </a:extLst>
              </p:cNvPr>
              <p:cNvGrpSpPr/>
              <p:nvPr/>
            </p:nvGrpSpPr>
            <p:grpSpPr>
              <a:xfrm>
                <a:off x="6885303" y="674825"/>
                <a:ext cx="537830" cy="927985"/>
                <a:chOff x="6347475" y="678343"/>
                <a:chExt cx="537830" cy="927985"/>
              </a:xfrm>
              <a:grpFill/>
            </p:grpSpPr>
            <p:sp>
              <p:nvSpPr>
                <p:cNvPr id="111" name="Oval 110">
                  <a:extLst>
                    <a:ext uri="{FF2B5EF4-FFF2-40B4-BE49-F238E27FC236}">
                      <a16:creationId xmlns:a16="http://schemas.microsoft.com/office/drawing/2014/main" id="{9D775BFC-0BB1-A61A-105C-46204FACAF19}"/>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2" name="Oval 111">
                  <a:extLst>
                    <a:ext uri="{FF2B5EF4-FFF2-40B4-BE49-F238E27FC236}">
                      <a16:creationId xmlns:a16="http://schemas.microsoft.com/office/drawing/2014/main" id="{4C04615B-309D-D418-3912-B3F0BF4A159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3" name="Oval 112">
                  <a:extLst>
                    <a:ext uri="{FF2B5EF4-FFF2-40B4-BE49-F238E27FC236}">
                      <a16:creationId xmlns:a16="http://schemas.microsoft.com/office/drawing/2014/main" id="{C841BB7F-E1B6-B5B2-715E-4443F7120E9C}"/>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4" name="Oval 113">
                  <a:extLst>
                    <a:ext uri="{FF2B5EF4-FFF2-40B4-BE49-F238E27FC236}">
                      <a16:creationId xmlns:a16="http://schemas.microsoft.com/office/drawing/2014/main" id="{2B6AD44C-0F59-6B19-9551-75FC9105C162}"/>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5" name="Oval 114">
                  <a:extLst>
                    <a:ext uri="{FF2B5EF4-FFF2-40B4-BE49-F238E27FC236}">
                      <a16:creationId xmlns:a16="http://schemas.microsoft.com/office/drawing/2014/main" id="{77190AF7-1DB5-2A42-5F17-EFC79FC43BC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6" name="Oval 115">
                  <a:extLst>
                    <a:ext uri="{FF2B5EF4-FFF2-40B4-BE49-F238E27FC236}">
                      <a16:creationId xmlns:a16="http://schemas.microsoft.com/office/drawing/2014/main" id="{2B5A9A4C-54D8-2054-9343-FABCA856B9D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7" name="Oval 116">
                  <a:extLst>
                    <a:ext uri="{FF2B5EF4-FFF2-40B4-BE49-F238E27FC236}">
                      <a16:creationId xmlns:a16="http://schemas.microsoft.com/office/drawing/2014/main" id="{52654CA2-48B2-178C-5DAC-72D070FDF494}"/>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sp>
        <p:nvSpPr>
          <p:cNvPr id="180" name="Persegi Panjang: Sudut Lengkung 179">
            <a:extLst>
              <a:ext uri="{FF2B5EF4-FFF2-40B4-BE49-F238E27FC236}">
                <a16:creationId xmlns:a16="http://schemas.microsoft.com/office/drawing/2014/main" id="{F7099F76-8AB8-6D57-232E-B30D35B9389B}"/>
              </a:ext>
            </a:extLst>
          </p:cNvPr>
          <p:cNvSpPr/>
          <p:nvPr/>
        </p:nvSpPr>
        <p:spPr>
          <a:xfrm>
            <a:off x="262097" y="265657"/>
            <a:ext cx="1784788" cy="58622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181" name="Gambar 180" descr="Sebuah gambar berisi hitam, kegelapan&#10;&#10;Deskripsi dibuat secara otomatis">
            <a:extLst>
              <a:ext uri="{FF2B5EF4-FFF2-40B4-BE49-F238E27FC236}">
                <a16:creationId xmlns:a16="http://schemas.microsoft.com/office/drawing/2014/main" id="{67FB1308-F658-3896-4343-D9543F8EFD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0441" y="424260"/>
            <a:ext cx="1577013" cy="253273"/>
          </a:xfrm>
          <a:prstGeom prst="rect">
            <a:avLst/>
          </a:prstGeom>
        </p:spPr>
      </p:pic>
      <p:sp>
        <p:nvSpPr>
          <p:cNvPr id="182" name="Oval 181">
            <a:extLst>
              <a:ext uri="{FF2B5EF4-FFF2-40B4-BE49-F238E27FC236}">
                <a16:creationId xmlns:a16="http://schemas.microsoft.com/office/drawing/2014/main" id="{DE4C7C83-36C3-F187-8041-6A4DB9191BEE}"/>
              </a:ext>
            </a:extLst>
          </p:cNvPr>
          <p:cNvSpPr/>
          <p:nvPr/>
        </p:nvSpPr>
        <p:spPr>
          <a:xfrm>
            <a:off x="-4438672" y="-967196"/>
            <a:ext cx="8868229" cy="906090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solidFill>
                <a:schemeClr val="bg2">
                  <a:lumMod val="75000"/>
                </a:schemeClr>
              </a:solidFill>
            </a:endParaRPr>
          </a:p>
        </p:txBody>
      </p:sp>
    </p:spTree>
    <p:extLst>
      <p:ext uri="{BB962C8B-B14F-4D97-AF65-F5344CB8AC3E}">
        <p14:creationId xmlns:p14="http://schemas.microsoft.com/office/powerpoint/2010/main" val="1674305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A1D9-268D-F9C2-FE5F-A57B3DFC2C34}"/>
              </a:ext>
            </a:extLst>
          </p:cNvPr>
          <p:cNvSpPr>
            <a:spLocks noGrp="1"/>
          </p:cNvSpPr>
          <p:nvPr>
            <p:ph type="title"/>
          </p:nvPr>
        </p:nvSpPr>
        <p:spPr>
          <a:xfrm>
            <a:off x="885909" y="2565157"/>
            <a:ext cx="6333956" cy="4267072"/>
          </a:xfrm>
        </p:spPr>
        <p:txBody>
          <a:bodyPr anchor="t">
            <a:noAutofit/>
          </a:bodyPr>
          <a:lstStyle/>
          <a:p>
            <a:pPr algn="just">
              <a:lnSpc>
                <a:spcPts val="3401"/>
              </a:lnSpc>
              <a:spcBef>
                <a:spcPts val="1200"/>
              </a:spcBef>
            </a:pPr>
            <a:r>
              <a:rPr lang="en-ID" sz="2000" dirty="0" err="1">
                <a:latin typeface="Poppins" panose="00000500000000000000" pitchFamily="2" charset="0"/>
                <a:cs typeface="Poppins" panose="00000500000000000000" pitchFamily="2" charset="0"/>
              </a:rPr>
              <a:t>Peternak</a:t>
            </a:r>
            <a:r>
              <a:rPr lang="en-ID" sz="2000" dirty="0">
                <a:latin typeface="Poppins" panose="00000500000000000000" pitchFamily="2" charset="0"/>
                <a:cs typeface="Poppins" panose="00000500000000000000" pitchFamily="2" charset="0"/>
              </a:rPr>
              <a:t> ikan yang </a:t>
            </a:r>
            <a:r>
              <a:rPr lang="en-ID" sz="2000" dirty="0" err="1">
                <a:latin typeface="Poppins" panose="00000500000000000000" pitchFamily="2" charset="0"/>
                <a:cs typeface="Poppins" panose="00000500000000000000" pitchFamily="2" charset="0"/>
              </a:rPr>
              <a:t>sibuk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mungkin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tidak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memiliki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cukup</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waktu</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untuk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memberi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makan</a:t>
            </a:r>
            <a:r>
              <a:rPr lang="en-ID" sz="2000" dirty="0">
                <a:latin typeface="Poppins" panose="00000500000000000000" pitchFamily="2" charset="0"/>
                <a:cs typeface="Poppins" panose="00000500000000000000" pitchFamily="2" charset="0"/>
              </a:rPr>
              <a:t> ikan </a:t>
            </a:r>
            <a:r>
              <a:rPr lang="en-ID" sz="2000" dirty="0" err="1">
                <a:latin typeface="Poppins" panose="00000500000000000000" pitchFamily="2" charset="0"/>
                <a:cs typeface="Poppins" panose="00000500000000000000" pitchFamily="2" charset="0"/>
              </a:rPr>
              <a:t>mereka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secara</a:t>
            </a:r>
            <a:r>
              <a:rPr lang="en-ID" sz="2000" dirty="0">
                <a:latin typeface="Poppins" panose="00000500000000000000" pitchFamily="2" charset="0"/>
                <a:cs typeface="Poppins" panose="00000500000000000000" pitchFamily="2" charset="0"/>
              </a:rPr>
              <a:t> manual </a:t>
            </a:r>
            <a:r>
              <a:rPr lang="en-ID" sz="2000" dirty="0" err="1">
                <a:latin typeface="Poppins" panose="00000500000000000000" pitchFamily="2" charset="0"/>
                <a:cs typeface="Poppins" panose="00000500000000000000" pitchFamily="2" charset="0"/>
              </a:rPr>
              <a:t>setiap</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hari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Perengkat</a:t>
            </a:r>
            <a:r>
              <a:rPr lang="en-ID" sz="2000" dirty="0">
                <a:latin typeface="Poppins" panose="00000500000000000000" pitchFamily="2" charset="0"/>
                <a:cs typeface="Poppins" panose="00000500000000000000" pitchFamily="2" charset="0"/>
              </a:rPr>
              <a:t> </a:t>
            </a:r>
            <a:r>
              <a:rPr lang="en-ID" sz="2000" i="1" spc="300" dirty="0" err="1">
                <a:latin typeface="Poppins" panose="00000500000000000000" pitchFamily="2" charset="0"/>
                <a:cs typeface="Poppins" panose="00000500000000000000" pitchFamily="2" charset="0"/>
              </a:rPr>
              <a:t>Autofeeder</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melakukan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tugas</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ini</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secara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otomatis</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sehingga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peternak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menghabiskan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waktu</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mereka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untuk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tugas</a:t>
            </a:r>
            <a:r>
              <a:rPr lang="en-ID" sz="2000" dirty="0">
                <a:latin typeface="Poppins" panose="00000500000000000000" pitchFamily="2" charset="0"/>
                <a:cs typeface="Poppins" panose="00000500000000000000" pitchFamily="2" charset="0"/>
              </a:rPr>
              <a:t> lain </a:t>
            </a:r>
            <a:r>
              <a:rPr lang="en-ID" sz="2000" dirty="0" err="1">
                <a:latin typeface="Poppins" panose="00000500000000000000" pitchFamily="2" charset="0"/>
                <a:cs typeface="Poppins" panose="00000500000000000000" pitchFamily="2" charset="0"/>
              </a:rPr>
              <a:t>dengan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dapat</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memantau</a:t>
            </a:r>
            <a:r>
              <a:rPr lang="en-ID" sz="2000" dirty="0">
                <a:latin typeface="Poppins" panose="00000500000000000000" pitchFamily="2" charset="0"/>
                <a:cs typeface="Poppins" panose="00000500000000000000" pitchFamily="2" charset="0"/>
              </a:rPr>
              <a:t> dan </a:t>
            </a:r>
            <a:r>
              <a:rPr lang="en-ID" sz="2000" dirty="0" err="1">
                <a:latin typeface="Poppins" panose="00000500000000000000" pitchFamily="2" charset="0"/>
                <a:cs typeface="Poppins" panose="00000500000000000000" pitchFamily="2" charset="0"/>
              </a:rPr>
              <a:t>mengendalikannya</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secara</a:t>
            </a:r>
            <a:r>
              <a:rPr lang="en-ID" sz="2000" dirty="0">
                <a:latin typeface="Poppins" panose="00000500000000000000" pitchFamily="2" charset="0"/>
                <a:cs typeface="Poppins" panose="00000500000000000000" pitchFamily="2" charset="0"/>
              </a:rPr>
              <a:t> </a:t>
            </a:r>
            <a:r>
              <a:rPr lang="en-ID" sz="2000" i="1" spc="300" dirty="0">
                <a:latin typeface="Poppins" panose="00000500000000000000" pitchFamily="2" charset="0"/>
                <a:cs typeface="Poppins" panose="00000500000000000000" pitchFamily="2" charset="0"/>
              </a:rPr>
              <a:t>remote</a:t>
            </a:r>
            <a:r>
              <a:rPr lang="en-ID" sz="2000" dirty="0">
                <a:latin typeface="Poppins" panose="00000500000000000000" pitchFamily="2" charset="0"/>
                <a:cs typeface="Poppins" panose="00000500000000000000" pitchFamily="2" charset="0"/>
              </a:rPr>
              <a:t>.</a:t>
            </a:r>
          </a:p>
        </p:txBody>
      </p:sp>
      <p:grpSp>
        <p:nvGrpSpPr>
          <p:cNvPr id="11" name="Grup 10">
            <a:extLst>
              <a:ext uri="{FF2B5EF4-FFF2-40B4-BE49-F238E27FC236}">
                <a16:creationId xmlns:a16="http://schemas.microsoft.com/office/drawing/2014/main" id="{CACE299F-80A6-361F-6E12-E8D9310EB9B8}"/>
              </a:ext>
            </a:extLst>
          </p:cNvPr>
          <p:cNvGrpSpPr/>
          <p:nvPr/>
        </p:nvGrpSpPr>
        <p:grpSpPr>
          <a:xfrm>
            <a:off x="7662517" y="2482796"/>
            <a:ext cx="3657600" cy="6635804"/>
            <a:chOff x="7497418" y="1796995"/>
            <a:chExt cx="3657600" cy="6635805"/>
          </a:xfrm>
        </p:grpSpPr>
        <p:sp>
          <p:nvSpPr>
            <p:cNvPr id="10" name="Persegi Panjang 9">
              <a:extLst>
                <a:ext uri="{FF2B5EF4-FFF2-40B4-BE49-F238E27FC236}">
                  <a16:creationId xmlns:a16="http://schemas.microsoft.com/office/drawing/2014/main" id="{AC15BDDD-443A-36D8-B8B0-6BD79EF29A71}"/>
                </a:ext>
              </a:extLst>
            </p:cNvPr>
            <p:cNvSpPr/>
            <p:nvPr/>
          </p:nvSpPr>
          <p:spPr>
            <a:xfrm>
              <a:off x="7497418" y="3625795"/>
              <a:ext cx="3657600" cy="4807005"/>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 name="Oval 7">
              <a:extLst>
                <a:ext uri="{FF2B5EF4-FFF2-40B4-BE49-F238E27FC236}">
                  <a16:creationId xmlns:a16="http://schemas.microsoft.com/office/drawing/2014/main" id="{E3E0952E-2B75-D9FD-5737-75FAB43914E7}"/>
                </a:ext>
              </a:extLst>
            </p:cNvPr>
            <p:cNvSpPr/>
            <p:nvPr/>
          </p:nvSpPr>
          <p:spPr>
            <a:xfrm>
              <a:off x="7497418" y="1796995"/>
              <a:ext cx="3657600" cy="3657600"/>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16" name="Picture 15">
              <a:extLst>
                <a:ext uri="{FF2B5EF4-FFF2-40B4-BE49-F238E27FC236}">
                  <a16:creationId xmlns:a16="http://schemas.microsoft.com/office/drawing/2014/main" id="{430EC3B4-C8E2-07E5-CEFC-8A45E5A58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0070" y="2254195"/>
              <a:ext cx="2772296" cy="2743200"/>
            </a:xfrm>
            <a:prstGeom prst="ellipse">
              <a:avLst/>
            </a:prstGeom>
            <a:ln w="63500" cap="rnd">
              <a:noFill/>
            </a:ln>
            <a:effectLst/>
          </p:spPr>
        </p:pic>
      </p:grpSp>
      <p:grpSp>
        <p:nvGrpSpPr>
          <p:cNvPr id="14" name="Grup 13">
            <a:extLst>
              <a:ext uri="{FF2B5EF4-FFF2-40B4-BE49-F238E27FC236}">
                <a16:creationId xmlns:a16="http://schemas.microsoft.com/office/drawing/2014/main" id="{6E670327-988A-9861-7928-DC266ECC8EA6}"/>
              </a:ext>
            </a:extLst>
          </p:cNvPr>
          <p:cNvGrpSpPr/>
          <p:nvPr/>
        </p:nvGrpSpPr>
        <p:grpSpPr>
          <a:xfrm>
            <a:off x="838199" y="1871887"/>
            <a:ext cx="6332622" cy="102910"/>
            <a:chOff x="838199" y="1694084"/>
            <a:chExt cx="6332622" cy="102911"/>
          </a:xfrm>
        </p:grpSpPr>
        <p:sp>
          <p:nvSpPr>
            <p:cNvPr id="9" name="Persegi Panjang 8">
              <a:extLst>
                <a:ext uri="{FF2B5EF4-FFF2-40B4-BE49-F238E27FC236}">
                  <a16:creationId xmlns:a16="http://schemas.microsoft.com/office/drawing/2014/main" id="{420AFC8C-F93C-A0B3-D790-9CD4CBCCBCD1}"/>
                </a:ext>
              </a:extLst>
            </p:cNvPr>
            <p:cNvSpPr/>
            <p:nvPr/>
          </p:nvSpPr>
          <p:spPr>
            <a:xfrm>
              <a:off x="838199" y="1694084"/>
              <a:ext cx="529425" cy="102911"/>
            </a:xfrm>
            <a:prstGeom prst="rect">
              <a:avLst/>
            </a:prstGeom>
            <a:solidFill>
              <a:srgbClr val="145D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D" sz="1801"/>
            </a:p>
          </p:txBody>
        </p:sp>
        <p:cxnSp>
          <p:nvCxnSpPr>
            <p:cNvPr id="7" name="Konektor Lurus 6">
              <a:extLst>
                <a:ext uri="{FF2B5EF4-FFF2-40B4-BE49-F238E27FC236}">
                  <a16:creationId xmlns:a16="http://schemas.microsoft.com/office/drawing/2014/main" id="{21F93E16-6641-3017-4BDC-3ED3A736448C}"/>
                </a:ext>
              </a:extLst>
            </p:cNvPr>
            <p:cNvCxnSpPr>
              <a:cxnSpLocks/>
            </p:cNvCxnSpPr>
            <p:nvPr/>
          </p:nvCxnSpPr>
          <p:spPr>
            <a:xfrm>
              <a:off x="885909" y="1695146"/>
              <a:ext cx="6284912" cy="0"/>
            </a:xfrm>
            <a:prstGeom prst="line">
              <a:avLst/>
            </a:prstGeom>
            <a:ln>
              <a:solidFill>
                <a:srgbClr val="145DA0"/>
              </a:solidFill>
            </a:ln>
          </p:spPr>
          <p:style>
            <a:lnRef idx="1">
              <a:schemeClr val="accent1"/>
            </a:lnRef>
            <a:fillRef idx="0">
              <a:schemeClr val="accent1"/>
            </a:fillRef>
            <a:effectRef idx="0">
              <a:schemeClr val="accent1"/>
            </a:effectRef>
            <a:fontRef idx="minor">
              <a:schemeClr val="tx1"/>
            </a:fontRef>
          </p:style>
        </p:cxnSp>
      </p:grpSp>
      <p:sp>
        <p:nvSpPr>
          <p:cNvPr id="12" name="Title 1">
            <a:extLst>
              <a:ext uri="{FF2B5EF4-FFF2-40B4-BE49-F238E27FC236}">
                <a16:creationId xmlns:a16="http://schemas.microsoft.com/office/drawing/2014/main" id="{19EC3578-13E5-C2F7-0DED-443DAFF008C7}"/>
              </a:ext>
            </a:extLst>
          </p:cNvPr>
          <p:cNvSpPr txBox="1">
            <a:spLocks/>
          </p:cNvSpPr>
          <p:nvPr/>
        </p:nvSpPr>
        <p:spPr>
          <a:xfrm>
            <a:off x="838199" y="1207574"/>
            <a:ext cx="3886201"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1200"/>
              </a:spcBef>
            </a:pPr>
            <a:r>
              <a:rPr lang="en-US" sz="3200" b="1" i="1" dirty="0">
                <a:latin typeface="Poppins" panose="00000500000000000000" pitchFamily="2" charset="0"/>
                <a:cs typeface="Poppins" panose="00000500000000000000" pitchFamily="2" charset="0"/>
              </a:rPr>
              <a:t>Target </a:t>
            </a:r>
            <a:r>
              <a:rPr lang="en-US" sz="3200" b="1" i="1" dirty="0" err="1">
                <a:latin typeface="Poppins" panose="00000500000000000000" pitchFamily="2" charset="0"/>
                <a:cs typeface="Poppins" panose="00000500000000000000" pitchFamily="2" charset="0"/>
              </a:rPr>
              <a:t>Pengguna</a:t>
            </a:r>
            <a:endParaRPr lang="en-ID" sz="3200" b="1" i="1" dirty="0">
              <a:solidFill>
                <a:schemeClr val="accent2"/>
              </a:solidFill>
              <a:latin typeface="Poppins" panose="00000500000000000000" pitchFamily="2" charset="0"/>
              <a:cs typeface="Poppins" panose="00000500000000000000" pitchFamily="2" charset="0"/>
            </a:endParaRPr>
          </a:p>
        </p:txBody>
      </p:sp>
      <p:sp>
        <p:nvSpPr>
          <p:cNvPr id="13" name="Title 1">
            <a:extLst>
              <a:ext uri="{FF2B5EF4-FFF2-40B4-BE49-F238E27FC236}">
                <a16:creationId xmlns:a16="http://schemas.microsoft.com/office/drawing/2014/main" id="{50C39837-3EC2-8827-86E8-882A02425CA5}"/>
              </a:ext>
            </a:extLst>
          </p:cNvPr>
          <p:cNvSpPr txBox="1">
            <a:spLocks/>
          </p:cNvSpPr>
          <p:nvPr/>
        </p:nvSpPr>
        <p:spPr>
          <a:xfrm>
            <a:off x="885909" y="1985078"/>
            <a:ext cx="3886201"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1200"/>
              </a:spcBef>
            </a:pPr>
            <a:r>
              <a:rPr lang="en-US" sz="2400" b="1" i="1" dirty="0" err="1">
                <a:latin typeface="Poppins" panose="00000500000000000000" pitchFamily="2" charset="0"/>
                <a:cs typeface="Poppins" panose="00000500000000000000" pitchFamily="2" charset="0"/>
              </a:rPr>
              <a:t>Peternak</a:t>
            </a:r>
            <a:r>
              <a:rPr lang="en-US" sz="2400" b="1" i="1" dirty="0">
                <a:latin typeface="Poppins" panose="00000500000000000000" pitchFamily="2" charset="0"/>
                <a:cs typeface="Poppins" panose="00000500000000000000" pitchFamily="2" charset="0"/>
              </a:rPr>
              <a:t> Ikan</a:t>
            </a:r>
            <a:endParaRPr lang="en-ID" sz="2400" b="1" i="1" dirty="0">
              <a:solidFill>
                <a:schemeClr val="accent2"/>
              </a:solidFill>
              <a:latin typeface="Poppins" panose="00000500000000000000" pitchFamily="2" charset="0"/>
              <a:cs typeface="Poppins" panose="00000500000000000000" pitchFamily="2" charset="0"/>
            </a:endParaRPr>
          </a:p>
        </p:txBody>
      </p:sp>
      <p:sp>
        <p:nvSpPr>
          <p:cNvPr id="15" name="Lingkaran: Berongga 14">
            <a:extLst>
              <a:ext uri="{FF2B5EF4-FFF2-40B4-BE49-F238E27FC236}">
                <a16:creationId xmlns:a16="http://schemas.microsoft.com/office/drawing/2014/main" id="{D50834ED-9ED3-2D4C-AC46-34F8B568C7DF}"/>
              </a:ext>
            </a:extLst>
          </p:cNvPr>
          <p:cNvSpPr/>
          <p:nvPr/>
        </p:nvSpPr>
        <p:spPr>
          <a:xfrm>
            <a:off x="10689771" y="-1502229"/>
            <a:ext cx="3004459" cy="3004459"/>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7" name="Lingkaran: Berongga 16">
            <a:extLst>
              <a:ext uri="{FF2B5EF4-FFF2-40B4-BE49-F238E27FC236}">
                <a16:creationId xmlns:a16="http://schemas.microsoft.com/office/drawing/2014/main" id="{E0A38077-3128-2BFD-DC48-7939F20BE832}"/>
              </a:ext>
            </a:extLst>
          </p:cNvPr>
          <p:cNvSpPr/>
          <p:nvPr/>
        </p:nvSpPr>
        <p:spPr>
          <a:xfrm>
            <a:off x="-867228" y="5981431"/>
            <a:ext cx="1753137" cy="1753137"/>
          </a:xfrm>
          <a:prstGeom prst="donut">
            <a:avLst>
              <a:gd name="adj" fmla="val 1054"/>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8" name="Lingkaran: Berongga 17">
            <a:extLst>
              <a:ext uri="{FF2B5EF4-FFF2-40B4-BE49-F238E27FC236}">
                <a16:creationId xmlns:a16="http://schemas.microsoft.com/office/drawing/2014/main" id="{59F7DCEB-EE3D-4F55-DBD3-F3A6780A32D5}"/>
              </a:ext>
            </a:extLst>
          </p:cNvPr>
          <p:cNvSpPr/>
          <p:nvPr/>
        </p:nvSpPr>
        <p:spPr>
          <a:xfrm>
            <a:off x="-583428" y="6274571"/>
            <a:ext cx="1166855" cy="1166855"/>
          </a:xfrm>
          <a:prstGeom prst="donut">
            <a:avLst>
              <a:gd name="adj" fmla="val 1054"/>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21" name="Persegi Panjang: Sudut Lengkung 20">
            <a:extLst>
              <a:ext uri="{FF2B5EF4-FFF2-40B4-BE49-F238E27FC236}">
                <a16:creationId xmlns:a16="http://schemas.microsoft.com/office/drawing/2014/main" id="{D82CD0FE-457B-3A7B-E860-E1AF6C318AA5}"/>
              </a:ext>
            </a:extLst>
          </p:cNvPr>
          <p:cNvSpPr/>
          <p:nvPr/>
        </p:nvSpPr>
        <p:spPr>
          <a:xfrm>
            <a:off x="262097" y="265657"/>
            <a:ext cx="1784788" cy="58622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22" name="Gambar 21" descr="Sebuah gambar berisi hitam, kegelapan&#10;&#10;Deskripsi dibuat secara otomatis">
            <a:extLst>
              <a:ext uri="{FF2B5EF4-FFF2-40B4-BE49-F238E27FC236}">
                <a16:creationId xmlns:a16="http://schemas.microsoft.com/office/drawing/2014/main" id="{8F4B0FE8-CB12-8532-43DB-FE30D1092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441" y="424260"/>
            <a:ext cx="1577013" cy="253273"/>
          </a:xfrm>
          <a:prstGeom prst="rect">
            <a:avLst/>
          </a:prstGeom>
        </p:spPr>
      </p:pic>
    </p:spTree>
    <p:extLst>
      <p:ext uri="{BB962C8B-B14F-4D97-AF65-F5344CB8AC3E}">
        <p14:creationId xmlns:p14="http://schemas.microsoft.com/office/powerpoint/2010/main" val="209030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189" name="Lingkaran: Berongga 188">
            <a:extLst>
              <a:ext uri="{FF2B5EF4-FFF2-40B4-BE49-F238E27FC236}">
                <a16:creationId xmlns:a16="http://schemas.microsoft.com/office/drawing/2014/main" id="{6D8C63DB-6F31-198B-AA0A-55CE00357A91}"/>
              </a:ext>
            </a:extLst>
          </p:cNvPr>
          <p:cNvSpPr/>
          <p:nvPr/>
        </p:nvSpPr>
        <p:spPr>
          <a:xfrm>
            <a:off x="-854101" y="-873908"/>
            <a:ext cx="1753137" cy="1753137"/>
          </a:xfrm>
          <a:prstGeom prst="donut">
            <a:avLst>
              <a:gd name="adj" fmla="val 1054"/>
            </a:avLst>
          </a:prstGeom>
          <a:solidFill>
            <a:schemeClr val="bg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90" name="Lingkaran: Berongga 189">
            <a:extLst>
              <a:ext uri="{FF2B5EF4-FFF2-40B4-BE49-F238E27FC236}">
                <a16:creationId xmlns:a16="http://schemas.microsoft.com/office/drawing/2014/main" id="{95D66C41-DAF7-B3C1-CFAC-A3293C98B5E4}"/>
              </a:ext>
            </a:extLst>
          </p:cNvPr>
          <p:cNvSpPr/>
          <p:nvPr/>
        </p:nvSpPr>
        <p:spPr>
          <a:xfrm>
            <a:off x="-570301" y="-580768"/>
            <a:ext cx="1166855" cy="1166855"/>
          </a:xfrm>
          <a:prstGeom prst="donut">
            <a:avLst>
              <a:gd name="adj" fmla="val 1054"/>
            </a:avLst>
          </a:prstGeom>
          <a:solidFill>
            <a:schemeClr val="bg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nvGrpSpPr>
          <p:cNvPr id="103" name="Grup 102">
            <a:extLst>
              <a:ext uri="{FF2B5EF4-FFF2-40B4-BE49-F238E27FC236}">
                <a16:creationId xmlns:a16="http://schemas.microsoft.com/office/drawing/2014/main" id="{02C4481B-A51B-87DC-D40F-A6DC38826CBE}"/>
              </a:ext>
            </a:extLst>
          </p:cNvPr>
          <p:cNvGrpSpPr/>
          <p:nvPr/>
        </p:nvGrpSpPr>
        <p:grpSpPr>
          <a:xfrm rot="10800000">
            <a:off x="766952" y="1632965"/>
            <a:ext cx="440318" cy="1536213"/>
            <a:chOff x="7159082" y="177889"/>
            <a:chExt cx="440319" cy="1536213"/>
          </a:xfrm>
        </p:grpSpPr>
        <p:grpSp>
          <p:nvGrpSpPr>
            <p:cNvPr id="28" name="Grup 27">
              <a:extLst>
                <a:ext uri="{FF2B5EF4-FFF2-40B4-BE49-F238E27FC236}">
                  <a16:creationId xmlns:a16="http://schemas.microsoft.com/office/drawing/2014/main" id="{84385F3B-6C31-B07D-E8EE-1D347F036DAF}"/>
                </a:ext>
              </a:extLst>
            </p:cNvPr>
            <p:cNvGrpSpPr/>
            <p:nvPr/>
          </p:nvGrpSpPr>
          <p:grpSpPr>
            <a:xfrm rot="16200000">
              <a:off x="7125139" y="211832"/>
              <a:ext cx="506547" cy="438662"/>
              <a:chOff x="6347475" y="674825"/>
              <a:chExt cx="1075658" cy="931503"/>
            </a:xfrm>
            <a:solidFill>
              <a:schemeClr val="bg1"/>
            </a:solidFill>
          </p:grpSpPr>
          <p:grpSp>
            <p:nvGrpSpPr>
              <p:cNvPr id="29" name="Grup 28">
                <a:extLst>
                  <a:ext uri="{FF2B5EF4-FFF2-40B4-BE49-F238E27FC236}">
                    <a16:creationId xmlns:a16="http://schemas.microsoft.com/office/drawing/2014/main" id="{D9731B29-8CD5-EBD3-61D2-4D540090E639}"/>
                  </a:ext>
                </a:extLst>
              </p:cNvPr>
              <p:cNvGrpSpPr/>
              <p:nvPr/>
            </p:nvGrpSpPr>
            <p:grpSpPr>
              <a:xfrm>
                <a:off x="6347475" y="678343"/>
                <a:ext cx="537830" cy="927985"/>
                <a:chOff x="6347475" y="678343"/>
                <a:chExt cx="537830" cy="927985"/>
              </a:xfrm>
              <a:grpFill/>
            </p:grpSpPr>
            <p:sp>
              <p:nvSpPr>
                <p:cNvPr id="46" name="Oval 45">
                  <a:extLst>
                    <a:ext uri="{FF2B5EF4-FFF2-40B4-BE49-F238E27FC236}">
                      <a16:creationId xmlns:a16="http://schemas.microsoft.com/office/drawing/2014/main" id="{D37D50DB-86E3-1BBF-D4AB-57B70E34F3FC}"/>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7" name="Oval 46">
                  <a:extLst>
                    <a:ext uri="{FF2B5EF4-FFF2-40B4-BE49-F238E27FC236}">
                      <a16:creationId xmlns:a16="http://schemas.microsoft.com/office/drawing/2014/main" id="{13EDD9C7-19F7-877C-967E-673A3C110084}"/>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8" name="Oval 47">
                  <a:extLst>
                    <a:ext uri="{FF2B5EF4-FFF2-40B4-BE49-F238E27FC236}">
                      <a16:creationId xmlns:a16="http://schemas.microsoft.com/office/drawing/2014/main" id="{FEA1C20B-CAB4-9BFE-559A-B574F17E279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9" name="Oval 48">
                  <a:extLst>
                    <a:ext uri="{FF2B5EF4-FFF2-40B4-BE49-F238E27FC236}">
                      <a16:creationId xmlns:a16="http://schemas.microsoft.com/office/drawing/2014/main" id="{B4502E6B-27C2-7002-8E53-B805CCEEBBF8}"/>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0" name="Oval 49">
                  <a:extLst>
                    <a:ext uri="{FF2B5EF4-FFF2-40B4-BE49-F238E27FC236}">
                      <a16:creationId xmlns:a16="http://schemas.microsoft.com/office/drawing/2014/main" id="{87C9F5AA-535B-C875-F403-F56BB08E15E6}"/>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1" name="Oval 50">
                  <a:extLst>
                    <a:ext uri="{FF2B5EF4-FFF2-40B4-BE49-F238E27FC236}">
                      <a16:creationId xmlns:a16="http://schemas.microsoft.com/office/drawing/2014/main" id="{4C31936A-C6EE-CB0F-FE25-69B33C4ADD25}"/>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2" name="Oval 51">
                  <a:extLst>
                    <a:ext uri="{FF2B5EF4-FFF2-40B4-BE49-F238E27FC236}">
                      <a16:creationId xmlns:a16="http://schemas.microsoft.com/office/drawing/2014/main" id="{215EF90C-72FE-6EFD-D18C-70C306D081B0}"/>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0" name="Grup 29">
                <a:extLst>
                  <a:ext uri="{FF2B5EF4-FFF2-40B4-BE49-F238E27FC236}">
                    <a16:creationId xmlns:a16="http://schemas.microsoft.com/office/drawing/2014/main" id="{00E1F677-DB68-7E83-5F6F-911FC3C644CD}"/>
                  </a:ext>
                </a:extLst>
              </p:cNvPr>
              <p:cNvGrpSpPr/>
              <p:nvPr/>
            </p:nvGrpSpPr>
            <p:grpSpPr>
              <a:xfrm>
                <a:off x="6616389" y="676584"/>
                <a:ext cx="537830" cy="927985"/>
                <a:chOff x="6347475" y="678343"/>
                <a:chExt cx="537830" cy="927985"/>
              </a:xfrm>
              <a:grpFill/>
            </p:grpSpPr>
            <p:sp>
              <p:nvSpPr>
                <p:cNvPr id="39" name="Oval 38">
                  <a:extLst>
                    <a:ext uri="{FF2B5EF4-FFF2-40B4-BE49-F238E27FC236}">
                      <a16:creationId xmlns:a16="http://schemas.microsoft.com/office/drawing/2014/main" id="{F454EC58-3CB7-89FC-A32B-B4DEF1872444}"/>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0" name="Oval 39">
                  <a:extLst>
                    <a:ext uri="{FF2B5EF4-FFF2-40B4-BE49-F238E27FC236}">
                      <a16:creationId xmlns:a16="http://schemas.microsoft.com/office/drawing/2014/main" id="{386506AE-48F4-9ECF-06C9-90B0AD7AC88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1" name="Oval 40">
                  <a:extLst>
                    <a:ext uri="{FF2B5EF4-FFF2-40B4-BE49-F238E27FC236}">
                      <a16:creationId xmlns:a16="http://schemas.microsoft.com/office/drawing/2014/main" id="{9457C911-083D-D88A-2B86-A4E6DC36FDE5}"/>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2" name="Oval 41">
                  <a:extLst>
                    <a:ext uri="{FF2B5EF4-FFF2-40B4-BE49-F238E27FC236}">
                      <a16:creationId xmlns:a16="http://schemas.microsoft.com/office/drawing/2014/main" id="{B8F35048-E388-F6C2-DD6D-E474E739625B}"/>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3" name="Oval 42">
                  <a:extLst>
                    <a:ext uri="{FF2B5EF4-FFF2-40B4-BE49-F238E27FC236}">
                      <a16:creationId xmlns:a16="http://schemas.microsoft.com/office/drawing/2014/main" id="{8F6DFF04-481F-FB6F-91A6-D3C8E6206CE6}"/>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4" name="Oval 43">
                  <a:extLst>
                    <a:ext uri="{FF2B5EF4-FFF2-40B4-BE49-F238E27FC236}">
                      <a16:creationId xmlns:a16="http://schemas.microsoft.com/office/drawing/2014/main" id="{E7749CD9-1F56-1A8F-D1B9-06E2DA212C60}"/>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5" name="Oval 44">
                  <a:extLst>
                    <a:ext uri="{FF2B5EF4-FFF2-40B4-BE49-F238E27FC236}">
                      <a16:creationId xmlns:a16="http://schemas.microsoft.com/office/drawing/2014/main" id="{4B97E937-6D52-C056-C146-E427BA1ECB80}"/>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31" name="Grup 30">
                <a:extLst>
                  <a:ext uri="{FF2B5EF4-FFF2-40B4-BE49-F238E27FC236}">
                    <a16:creationId xmlns:a16="http://schemas.microsoft.com/office/drawing/2014/main" id="{344897C7-BA37-162B-C679-21C1D16DD40E}"/>
                  </a:ext>
                </a:extLst>
              </p:cNvPr>
              <p:cNvGrpSpPr/>
              <p:nvPr/>
            </p:nvGrpSpPr>
            <p:grpSpPr>
              <a:xfrm>
                <a:off x="6885303" y="674825"/>
                <a:ext cx="537830" cy="927985"/>
                <a:chOff x="6347475" y="678343"/>
                <a:chExt cx="537830" cy="927985"/>
              </a:xfrm>
              <a:grpFill/>
            </p:grpSpPr>
            <p:sp>
              <p:nvSpPr>
                <p:cNvPr id="32" name="Oval 31">
                  <a:extLst>
                    <a:ext uri="{FF2B5EF4-FFF2-40B4-BE49-F238E27FC236}">
                      <a16:creationId xmlns:a16="http://schemas.microsoft.com/office/drawing/2014/main" id="{7F5A8C5E-FF7D-A864-A4B4-C1A985EF90CB}"/>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3" name="Oval 32">
                  <a:extLst>
                    <a:ext uri="{FF2B5EF4-FFF2-40B4-BE49-F238E27FC236}">
                      <a16:creationId xmlns:a16="http://schemas.microsoft.com/office/drawing/2014/main" id="{1EDF2266-3CCC-38A6-958C-D6B539065952}"/>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4" name="Oval 33">
                  <a:extLst>
                    <a:ext uri="{FF2B5EF4-FFF2-40B4-BE49-F238E27FC236}">
                      <a16:creationId xmlns:a16="http://schemas.microsoft.com/office/drawing/2014/main" id="{A23EC3B9-9F58-CC1A-8153-506750783E4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5" name="Oval 34">
                  <a:extLst>
                    <a:ext uri="{FF2B5EF4-FFF2-40B4-BE49-F238E27FC236}">
                      <a16:creationId xmlns:a16="http://schemas.microsoft.com/office/drawing/2014/main" id="{6084144B-B2D5-F144-DE72-15B14696E94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6" name="Oval 35">
                  <a:extLst>
                    <a:ext uri="{FF2B5EF4-FFF2-40B4-BE49-F238E27FC236}">
                      <a16:creationId xmlns:a16="http://schemas.microsoft.com/office/drawing/2014/main" id="{15B3B76D-8074-0E33-6911-1F0922E4D06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7" name="Oval 36">
                  <a:extLst>
                    <a:ext uri="{FF2B5EF4-FFF2-40B4-BE49-F238E27FC236}">
                      <a16:creationId xmlns:a16="http://schemas.microsoft.com/office/drawing/2014/main" id="{F281FC97-D100-BB34-ECDE-7DD1FA432FE4}"/>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8" name="Oval 37">
                  <a:extLst>
                    <a:ext uri="{FF2B5EF4-FFF2-40B4-BE49-F238E27FC236}">
                      <a16:creationId xmlns:a16="http://schemas.microsoft.com/office/drawing/2014/main" id="{6AB6F70F-657C-6E2C-9427-7D0A085EDC38}"/>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53" name="Grup 52">
              <a:extLst>
                <a:ext uri="{FF2B5EF4-FFF2-40B4-BE49-F238E27FC236}">
                  <a16:creationId xmlns:a16="http://schemas.microsoft.com/office/drawing/2014/main" id="{B855CB71-7C79-8413-20A1-83865D981685}"/>
                </a:ext>
              </a:extLst>
            </p:cNvPr>
            <p:cNvGrpSpPr/>
            <p:nvPr/>
          </p:nvGrpSpPr>
          <p:grpSpPr>
            <a:xfrm rot="16200000">
              <a:off x="7125139" y="734735"/>
              <a:ext cx="506547" cy="438662"/>
              <a:chOff x="6347475" y="674825"/>
              <a:chExt cx="1075658" cy="931503"/>
            </a:xfrm>
            <a:solidFill>
              <a:schemeClr val="bg1"/>
            </a:solidFill>
          </p:grpSpPr>
          <p:grpSp>
            <p:nvGrpSpPr>
              <p:cNvPr id="54" name="Grup 53">
                <a:extLst>
                  <a:ext uri="{FF2B5EF4-FFF2-40B4-BE49-F238E27FC236}">
                    <a16:creationId xmlns:a16="http://schemas.microsoft.com/office/drawing/2014/main" id="{E1925D27-1E35-E32C-A6AC-75E1456DF1B0}"/>
                  </a:ext>
                </a:extLst>
              </p:cNvPr>
              <p:cNvGrpSpPr/>
              <p:nvPr/>
            </p:nvGrpSpPr>
            <p:grpSpPr>
              <a:xfrm>
                <a:off x="6347475" y="678343"/>
                <a:ext cx="537830" cy="927985"/>
                <a:chOff x="6347475" y="678343"/>
                <a:chExt cx="537830" cy="927985"/>
              </a:xfrm>
              <a:grpFill/>
            </p:grpSpPr>
            <p:sp>
              <p:nvSpPr>
                <p:cNvPr id="71" name="Oval 70">
                  <a:extLst>
                    <a:ext uri="{FF2B5EF4-FFF2-40B4-BE49-F238E27FC236}">
                      <a16:creationId xmlns:a16="http://schemas.microsoft.com/office/drawing/2014/main" id="{828325B0-E5A8-0610-6721-3E5C908105FF}"/>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2" name="Oval 71">
                  <a:extLst>
                    <a:ext uri="{FF2B5EF4-FFF2-40B4-BE49-F238E27FC236}">
                      <a16:creationId xmlns:a16="http://schemas.microsoft.com/office/drawing/2014/main" id="{78571FCB-8B74-1BD6-C854-E93095BE1921}"/>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3" name="Oval 72">
                  <a:extLst>
                    <a:ext uri="{FF2B5EF4-FFF2-40B4-BE49-F238E27FC236}">
                      <a16:creationId xmlns:a16="http://schemas.microsoft.com/office/drawing/2014/main" id="{68532F86-FAED-1C84-0EEE-17A54C114004}"/>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4" name="Oval 73">
                  <a:extLst>
                    <a:ext uri="{FF2B5EF4-FFF2-40B4-BE49-F238E27FC236}">
                      <a16:creationId xmlns:a16="http://schemas.microsoft.com/office/drawing/2014/main" id="{4ACC9C88-B137-5689-614D-45FE0E88CC9E}"/>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5" name="Oval 74">
                  <a:extLst>
                    <a:ext uri="{FF2B5EF4-FFF2-40B4-BE49-F238E27FC236}">
                      <a16:creationId xmlns:a16="http://schemas.microsoft.com/office/drawing/2014/main" id="{E27FBFBB-F66A-78CF-5B35-2135B24D7EED}"/>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6" name="Oval 75">
                  <a:extLst>
                    <a:ext uri="{FF2B5EF4-FFF2-40B4-BE49-F238E27FC236}">
                      <a16:creationId xmlns:a16="http://schemas.microsoft.com/office/drawing/2014/main" id="{0229161E-0C4B-51FA-C284-469F4AD20C12}"/>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7" name="Oval 76">
                  <a:extLst>
                    <a:ext uri="{FF2B5EF4-FFF2-40B4-BE49-F238E27FC236}">
                      <a16:creationId xmlns:a16="http://schemas.microsoft.com/office/drawing/2014/main" id="{D75A01E5-3DB6-9162-701B-38575B600DC6}"/>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5" name="Grup 54">
                <a:extLst>
                  <a:ext uri="{FF2B5EF4-FFF2-40B4-BE49-F238E27FC236}">
                    <a16:creationId xmlns:a16="http://schemas.microsoft.com/office/drawing/2014/main" id="{A39E18B3-A094-3448-2448-0629AE79FFF2}"/>
                  </a:ext>
                </a:extLst>
              </p:cNvPr>
              <p:cNvGrpSpPr/>
              <p:nvPr/>
            </p:nvGrpSpPr>
            <p:grpSpPr>
              <a:xfrm>
                <a:off x="6616389" y="676584"/>
                <a:ext cx="537830" cy="927985"/>
                <a:chOff x="6347475" y="678343"/>
                <a:chExt cx="537830" cy="927985"/>
              </a:xfrm>
              <a:grpFill/>
            </p:grpSpPr>
            <p:sp>
              <p:nvSpPr>
                <p:cNvPr id="64" name="Oval 63">
                  <a:extLst>
                    <a:ext uri="{FF2B5EF4-FFF2-40B4-BE49-F238E27FC236}">
                      <a16:creationId xmlns:a16="http://schemas.microsoft.com/office/drawing/2014/main" id="{C48FCA9B-F8E3-7A60-9E7B-BD96411C89AB}"/>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5" name="Oval 64">
                  <a:extLst>
                    <a:ext uri="{FF2B5EF4-FFF2-40B4-BE49-F238E27FC236}">
                      <a16:creationId xmlns:a16="http://schemas.microsoft.com/office/drawing/2014/main" id="{94FFAC77-F012-1E72-4AC8-A1791502EA92}"/>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6" name="Oval 65">
                  <a:extLst>
                    <a:ext uri="{FF2B5EF4-FFF2-40B4-BE49-F238E27FC236}">
                      <a16:creationId xmlns:a16="http://schemas.microsoft.com/office/drawing/2014/main" id="{8CBD1BBC-6902-7E1F-D167-EAF0754830E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7" name="Oval 66">
                  <a:extLst>
                    <a:ext uri="{FF2B5EF4-FFF2-40B4-BE49-F238E27FC236}">
                      <a16:creationId xmlns:a16="http://schemas.microsoft.com/office/drawing/2014/main" id="{1BF68A9E-3B45-490B-6D1C-75958F6CBD48}"/>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8" name="Oval 67">
                  <a:extLst>
                    <a:ext uri="{FF2B5EF4-FFF2-40B4-BE49-F238E27FC236}">
                      <a16:creationId xmlns:a16="http://schemas.microsoft.com/office/drawing/2014/main" id="{49227218-AEA2-921B-6C91-B42ADADF3FA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9" name="Oval 68">
                  <a:extLst>
                    <a:ext uri="{FF2B5EF4-FFF2-40B4-BE49-F238E27FC236}">
                      <a16:creationId xmlns:a16="http://schemas.microsoft.com/office/drawing/2014/main" id="{3D93E547-3FF0-AFFE-D2AA-6D3C338155DC}"/>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0" name="Oval 69">
                  <a:extLst>
                    <a:ext uri="{FF2B5EF4-FFF2-40B4-BE49-F238E27FC236}">
                      <a16:creationId xmlns:a16="http://schemas.microsoft.com/office/drawing/2014/main" id="{191FCCE1-DDF2-8719-ECF4-BC48345E8EE8}"/>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6" name="Grup 55">
                <a:extLst>
                  <a:ext uri="{FF2B5EF4-FFF2-40B4-BE49-F238E27FC236}">
                    <a16:creationId xmlns:a16="http://schemas.microsoft.com/office/drawing/2014/main" id="{10566113-52C9-E63A-8F18-2507682FDE4D}"/>
                  </a:ext>
                </a:extLst>
              </p:cNvPr>
              <p:cNvGrpSpPr/>
              <p:nvPr/>
            </p:nvGrpSpPr>
            <p:grpSpPr>
              <a:xfrm>
                <a:off x="6885303" y="674825"/>
                <a:ext cx="537830" cy="927985"/>
                <a:chOff x="6347475" y="678343"/>
                <a:chExt cx="537830" cy="927985"/>
              </a:xfrm>
              <a:grpFill/>
            </p:grpSpPr>
            <p:sp>
              <p:nvSpPr>
                <p:cNvPr id="57" name="Oval 56">
                  <a:extLst>
                    <a:ext uri="{FF2B5EF4-FFF2-40B4-BE49-F238E27FC236}">
                      <a16:creationId xmlns:a16="http://schemas.microsoft.com/office/drawing/2014/main" id="{447CB0F3-225D-F1DF-0D26-3617B1667DD7}"/>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8" name="Oval 57">
                  <a:extLst>
                    <a:ext uri="{FF2B5EF4-FFF2-40B4-BE49-F238E27FC236}">
                      <a16:creationId xmlns:a16="http://schemas.microsoft.com/office/drawing/2014/main" id="{0B46CBA8-5455-D64D-D3A2-8BD6FED9D4CE}"/>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9" name="Oval 58">
                  <a:extLst>
                    <a:ext uri="{FF2B5EF4-FFF2-40B4-BE49-F238E27FC236}">
                      <a16:creationId xmlns:a16="http://schemas.microsoft.com/office/drawing/2014/main" id="{84BA557E-BA48-0517-AD17-871EFFE11510}"/>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0" name="Oval 59">
                  <a:extLst>
                    <a:ext uri="{FF2B5EF4-FFF2-40B4-BE49-F238E27FC236}">
                      <a16:creationId xmlns:a16="http://schemas.microsoft.com/office/drawing/2014/main" id="{9DB3974D-6FE6-907F-0C46-51C643E162EE}"/>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1" name="Oval 60">
                  <a:extLst>
                    <a:ext uri="{FF2B5EF4-FFF2-40B4-BE49-F238E27FC236}">
                      <a16:creationId xmlns:a16="http://schemas.microsoft.com/office/drawing/2014/main" id="{34F4C739-4D3C-7EBF-0596-491FF424ED79}"/>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2" name="Oval 61">
                  <a:extLst>
                    <a:ext uri="{FF2B5EF4-FFF2-40B4-BE49-F238E27FC236}">
                      <a16:creationId xmlns:a16="http://schemas.microsoft.com/office/drawing/2014/main" id="{4CE27CDF-A058-C142-64F2-640503DDDC7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3" name="Oval 62">
                  <a:extLst>
                    <a:ext uri="{FF2B5EF4-FFF2-40B4-BE49-F238E27FC236}">
                      <a16:creationId xmlns:a16="http://schemas.microsoft.com/office/drawing/2014/main" id="{432E4558-4E12-7CCE-EC7A-22C2EF8B8D55}"/>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78" name="Grup 77">
              <a:extLst>
                <a:ext uri="{FF2B5EF4-FFF2-40B4-BE49-F238E27FC236}">
                  <a16:creationId xmlns:a16="http://schemas.microsoft.com/office/drawing/2014/main" id="{ADA41582-0172-CD30-BC96-C552F650AE1D}"/>
                </a:ext>
              </a:extLst>
            </p:cNvPr>
            <p:cNvGrpSpPr/>
            <p:nvPr/>
          </p:nvGrpSpPr>
          <p:grpSpPr>
            <a:xfrm rot="16200000">
              <a:off x="7126796" y="1241498"/>
              <a:ext cx="506547" cy="438662"/>
              <a:chOff x="6347475" y="674825"/>
              <a:chExt cx="1075658" cy="931503"/>
            </a:xfrm>
            <a:solidFill>
              <a:schemeClr val="bg1"/>
            </a:solidFill>
          </p:grpSpPr>
          <p:grpSp>
            <p:nvGrpSpPr>
              <p:cNvPr id="79" name="Grup 78">
                <a:extLst>
                  <a:ext uri="{FF2B5EF4-FFF2-40B4-BE49-F238E27FC236}">
                    <a16:creationId xmlns:a16="http://schemas.microsoft.com/office/drawing/2014/main" id="{63B3E30E-A37F-EFF0-65E7-6DAB01F2FF61}"/>
                  </a:ext>
                </a:extLst>
              </p:cNvPr>
              <p:cNvGrpSpPr/>
              <p:nvPr/>
            </p:nvGrpSpPr>
            <p:grpSpPr>
              <a:xfrm>
                <a:off x="6347475" y="678343"/>
                <a:ext cx="537830" cy="927985"/>
                <a:chOff x="6347475" y="678343"/>
                <a:chExt cx="537830" cy="927985"/>
              </a:xfrm>
              <a:grpFill/>
            </p:grpSpPr>
            <p:sp>
              <p:nvSpPr>
                <p:cNvPr id="96" name="Oval 95">
                  <a:extLst>
                    <a:ext uri="{FF2B5EF4-FFF2-40B4-BE49-F238E27FC236}">
                      <a16:creationId xmlns:a16="http://schemas.microsoft.com/office/drawing/2014/main" id="{3D496B84-528F-91CE-F1CD-8509DA59EEF3}"/>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7" name="Oval 96">
                  <a:extLst>
                    <a:ext uri="{FF2B5EF4-FFF2-40B4-BE49-F238E27FC236}">
                      <a16:creationId xmlns:a16="http://schemas.microsoft.com/office/drawing/2014/main" id="{3391E078-8B62-B907-9B4E-9AA9BFFF5CE8}"/>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8" name="Oval 97">
                  <a:extLst>
                    <a:ext uri="{FF2B5EF4-FFF2-40B4-BE49-F238E27FC236}">
                      <a16:creationId xmlns:a16="http://schemas.microsoft.com/office/drawing/2014/main" id="{4CD2D0D2-4DDB-2B77-5758-CE5916576C7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9" name="Oval 98">
                  <a:extLst>
                    <a:ext uri="{FF2B5EF4-FFF2-40B4-BE49-F238E27FC236}">
                      <a16:creationId xmlns:a16="http://schemas.microsoft.com/office/drawing/2014/main" id="{967FC61A-AC34-464C-5662-30999D051751}"/>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0" name="Oval 99">
                  <a:extLst>
                    <a:ext uri="{FF2B5EF4-FFF2-40B4-BE49-F238E27FC236}">
                      <a16:creationId xmlns:a16="http://schemas.microsoft.com/office/drawing/2014/main" id="{6228A928-722C-89F6-E5C2-2886C41D61D3}"/>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1" name="Oval 100">
                  <a:extLst>
                    <a:ext uri="{FF2B5EF4-FFF2-40B4-BE49-F238E27FC236}">
                      <a16:creationId xmlns:a16="http://schemas.microsoft.com/office/drawing/2014/main" id="{0ACF335F-58DF-DB0B-E0E1-68485F090F71}"/>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02" name="Oval 101">
                  <a:extLst>
                    <a:ext uri="{FF2B5EF4-FFF2-40B4-BE49-F238E27FC236}">
                      <a16:creationId xmlns:a16="http://schemas.microsoft.com/office/drawing/2014/main" id="{E1B192FB-A87A-92F7-F83C-62B72C7DB7E6}"/>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80" name="Grup 79">
                <a:extLst>
                  <a:ext uri="{FF2B5EF4-FFF2-40B4-BE49-F238E27FC236}">
                    <a16:creationId xmlns:a16="http://schemas.microsoft.com/office/drawing/2014/main" id="{73094B6A-7932-CF05-E940-91338B4A47D1}"/>
                  </a:ext>
                </a:extLst>
              </p:cNvPr>
              <p:cNvGrpSpPr/>
              <p:nvPr/>
            </p:nvGrpSpPr>
            <p:grpSpPr>
              <a:xfrm>
                <a:off x="6616389" y="676584"/>
                <a:ext cx="537830" cy="927985"/>
                <a:chOff x="6347475" y="678343"/>
                <a:chExt cx="537830" cy="927985"/>
              </a:xfrm>
              <a:grpFill/>
            </p:grpSpPr>
            <p:sp>
              <p:nvSpPr>
                <p:cNvPr id="89" name="Oval 88">
                  <a:extLst>
                    <a:ext uri="{FF2B5EF4-FFF2-40B4-BE49-F238E27FC236}">
                      <a16:creationId xmlns:a16="http://schemas.microsoft.com/office/drawing/2014/main" id="{D27BB31D-AA27-BBB6-77C7-CFD7D2311E4D}"/>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0" name="Oval 89">
                  <a:extLst>
                    <a:ext uri="{FF2B5EF4-FFF2-40B4-BE49-F238E27FC236}">
                      <a16:creationId xmlns:a16="http://schemas.microsoft.com/office/drawing/2014/main" id="{4A6C08F1-CBE9-21C1-2826-7E12F6C78C8D}"/>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1" name="Oval 90">
                  <a:extLst>
                    <a:ext uri="{FF2B5EF4-FFF2-40B4-BE49-F238E27FC236}">
                      <a16:creationId xmlns:a16="http://schemas.microsoft.com/office/drawing/2014/main" id="{8BB729B6-7143-4366-87B9-8EB5E4EC247E}"/>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2" name="Oval 91">
                  <a:extLst>
                    <a:ext uri="{FF2B5EF4-FFF2-40B4-BE49-F238E27FC236}">
                      <a16:creationId xmlns:a16="http://schemas.microsoft.com/office/drawing/2014/main" id="{D576870A-BAD0-FB4D-25DE-4C780613D06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3" name="Oval 92">
                  <a:extLst>
                    <a:ext uri="{FF2B5EF4-FFF2-40B4-BE49-F238E27FC236}">
                      <a16:creationId xmlns:a16="http://schemas.microsoft.com/office/drawing/2014/main" id="{007C5FC5-DCE7-778A-3D9C-32B0EF6101A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4" name="Oval 93">
                  <a:extLst>
                    <a:ext uri="{FF2B5EF4-FFF2-40B4-BE49-F238E27FC236}">
                      <a16:creationId xmlns:a16="http://schemas.microsoft.com/office/drawing/2014/main" id="{6A3864B4-8532-2DF0-BC88-22DBF193C118}"/>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5" name="Oval 94">
                  <a:extLst>
                    <a:ext uri="{FF2B5EF4-FFF2-40B4-BE49-F238E27FC236}">
                      <a16:creationId xmlns:a16="http://schemas.microsoft.com/office/drawing/2014/main" id="{10E8C6F5-D1B4-3D6E-2901-CEF356A83AF1}"/>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81" name="Grup 80">
                <a:extLst>
                  <a:ext uri="{FF2B5EF4-FFF2-40B4-BE49-F238E27FC236}">
                    <a16:creationId xmlns:a16="http://schemas.microsoft.com/office/drawing/2014/main" id="{4C7ACD8F-4584-D3E9-1972-34A0A159F226}"/>
                  </a:ext>
                </a:extLst>
              </p:cNvPr>
              <p:cNvGrpSpPr/>
              <p:nvPr/>
            </p:nvGrpSpPr>
            <p:grpSpPr>
              <a:xfrm>
                <a:off x="6885303" y="674825"/>
                <a:ext cx="537830" cy="927985"/>
                <a:chOff x="6347475" y="678343"/>
                <a:chExt cx="537830" cy="927985"/>
              </a:xfrm>
              <a:grpFill/>
            </p:grpSpPr>
            <p:sp>
              <p:nvSpPr>
                <p:cNvPr id="82" name="Oval 81">
                  <a:extLst>
                    <a:ext uri="{FF2B5EF4-FFF2-40B4-BE49-F238E27FC236}">
                      <a16:creationId xmlns:a16="http://schemas.microsoft.com/office/drawing/2014/main" id="{3237F1FC-A68C-D4C8-662A-0CBA70106DC9}"/>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3" name="Oval 82">
                  <a:extLst>
                    <a:ext uri="{FF2B5EF4-FFF2-40B4-BE49-F238E27FC236}">
                      <a16:creationId xmlns:a16="http://schemas.microsoft.com/office/drawing/2014/main" id="{10D12810-FECD-19A1-2F60-A26114B5AE2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4" name="Oval 83">
                  <a:extLst>
                    <a:ext uri="{FF2B5EF4-FFF2-40B4-BE49-F238E27FC236}">
                      <a16:creationId xmlns:a16="http://schemas.microsoft.com/office/drawing/2014/main" id="{289AE814-7A2D-189A-9B52-73DD2045CE19}"/>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5" name="Oval 84">
                  <a:extLst>
                    <a:ext uri="{FF2B5EF4-FFF2-40B4-BE49-F238E27FC236}">
                      <a16:creationId xmlns:a16="http://schemas.microsoft.com/office/drawing/2014/main" id="{4E2ADDC6-4223-4C5A-06A7-933C7873FF10}"/>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6" name="Oval 85">
                  <a:extLst>
                    <a:ext uri="{FF2B5EF4-FFF2-40B4-BE49-F238E27FC236}">
                      <a16:creationId xmlns:a16="http://schemas.microsoft.com/office/drawing/2014/main" id="{8E82E34F-EFA3-3411-5F3F-062AF3530CF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7" name="Oval 86">
                  <a:extLst>
                    <a:ext uri="{FF2B5EF4-FFF2-40B4-BE49-F238E27FC236}">
                      <a16:creationId xmlns:a16="http://schemas.microsoft.com/office/drawing/2014/main" id="{E0522ECB-21DC-4E30-B175-C3EE394112F3}"/>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8" name="Oval 87">
                  <a:extLst>
                    <a:ext uri="{FF2B5EF4-FFF2-40B4-BE49-F238E27FC236}">
                      <a16:creationId xmlns:a16="http://schemas.microsoft.com/office/drawing/2014/main" id="{B64E7D70-49D5-436A-FE3F-22DC50FB805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grpSp>
        <p:nvGrpSpPr>
          <p:cNvPr id="104" name="Grup 103">
            <a:extLst>
              <a:ext uri="{FF2B5EF4-FFF2-40B4-BE49-F238E27FC236}">
                <a16:creationId xmlns:a16="http://schemas.microsoft.com/office/drawing/2014/main" id="{65CBF696-1DE8-930D-E801-770C3021731E}"/>
              </a:ext>
            </a:extLst>
          </p:cNvPr>
          <p:cNvGrpSpPr/>
          <p:nvPr/>
        </p:nvGrpSpPr>
        <p:grpSpPr>
          <a:xfrm>
            <a:off x="10978613" y="4404714"/>
            <a:ext cx="440318" cy="1536213"/>
            <a:chOff x="7159082" y="177889"/>
            <a:chExt cx="440319" cy="1536213"/>
          </a:xfrm>
        </p:grpSpPr>
        <p:grpSp>
          <p:nvGrpSpPr>
            <p:cNvPr id="105" name="Grup 104">
              <a:extLst>
                <a:ext uri="{FF2B5EF4-FFF2-40B4-BE49-F238E27FC236}">
                  <a16:creationId xmlns:a16="http://schemas.microsoft.com/office/drawing/2014/main" id="{BC066B86-92D1-A4ED-7D85-7E41545A71F3}"/>
                </a:ext>
              </a:extLst>
            </p:cNvPr>
            <p:cNvGrpSpPr/>
            <p:nvPr/>
          </p:nvGrpSpPr>
          <p:grpSpPr>
            <a:xfrm rot="16200000">
              <a:off x="7125139" y="211832"/>
              <a:ext cx="506547" cy="438662"/>
              <a:chOff x="6347475" y="674825"/>
              <a:chExt cx="1075658" cy="931503"/>
            </a:xfrm>
            <a:solidFill>
              <a:schemeClr val="bg1"/>
            </a:solidFill>
          </p:grpSpPr>
          <p:grpSp>
            <p:nvGrpSpPr>
              <p:cNvPr id="156" name="Grup 155">
                <a:extLst>
                  <a:ext uri="{FF2B5EF4-FFF2-40B4-BE49-F238E27FC236}">
                    <a16:creationId xmlns:a16="http://schemas.microsoft.com/office/drawing/2014/main" id="{B58280F1-E322-CF15-7A9E-E651020E02B1}"/>
                  </a:ext>
                </a:extLst>
              </p:cNvPr>
              <p:cNvGrpSpPr/>
              <p:nvPr/>
            </p:nvGrpSpPr>
            <p:grpSpPr>
              <a:xfrm>
                <a:off x="6347475" y="678343"/>
                <a:ext cx="537830" cy="927985"/>
                <a:chOff x="6347475" y="678343"/>
                <a:chExt cx="537830" cy="927985"/>
              </a:xfrm>
              <a:grpFill/>
            </p:grpSpPr>
            <p:sp>
              <p:nvSpPr>
                <p:cNvPr id="173" name="Oval 172">
                  <a:extLst>
                    <a:ext uri="{FF2B5EF4-FFF2-40B4-BE49-F238E27FC236}">
                      <a16:creationId xmlns:a16="http://schemas.microsoft.com/office/drawing/2014/main" id="{E6FD3F42-FBDE-1E76-DC34-8B21713D0A22}"/>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4" name="Oval 173">
                  <a:extLst>
                    <a:ext uri="{FF2B5EF4-FFF2-40B4-BE49-F238E27FC236}">
                      <a16:creationId xmlns:a16="http://schemas.microsoft.com/office/drawing/2014/main" id="{C50A7A89-47C1-F430-514F-BE18D792CC1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5" name="Oval 174">
                  <a:extLst>
                    <a:ext uri="{FF2B5EF4-FFF2-40B4-BE49-F238E27FC236}">
                      <a16:creationId xmlns:a16="http://schemas.microsoft.com/office/drawing/2014/main" id="{77B1C894-CC8E-125B-65D8-7056C6B0B715}"/>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6" name="Oval 175">
                  <a:extLst>
                    <a:ext uri="{FF2B5EF4-FFF2-40B4-BE49-F238E27FC236}">
                      <a16:creationId xmlns:a16="http://schemas.microsoft.com/office/drawing/2014/main" id="{46DEB7AF-6199-FA79-EDCC-C6C1EE8F4C2A}"/>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7" name="Oval 176">
                  <a:extLst>
                    <a:ext uri="{FF2B5EF4-FFF2-40B4-BE49-F238E27FC236}">
                      <a16:creationId xmlns:a16="http://schemas.microsoft.com/office/drawing/2014/main" id="{BB49DE2E-DB7A-0772-2FF2-CB0774842583}"/>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8" name="Oval 177">
                  <a:extLst>
                    <a:ext uri="{FF2B5EF4-FFF2-40B4-BE49-F238E27FC236}">
                      <a16:creationId xmlns:a16="http://schemas.microsoft.com/office/drawing/2014/main" id="{669A2540-6AF6-11EE-1ED8-1D6227F0D455}"/>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9" name="Oval 178">
                  <a:extLst>
                    <a:ext uri="{FF2B5EF4-FFF2-40B4-BE49-F238E27FC236}">
                      <a16:creationId xmlns:a16="http://schemas.microsoft.com/office/drawing/2014/main" id="{8524E8D1-9A16-2AFF-DC58-097ECF635614}"/>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57" name="Grup 156">
                <a:extLst>
                  <a:ext uri="{FF2B5EF4-FFF2-40B4-BE49-F238E27FC236}">
                    <a16:creationId xmlns:a16="http://schemas.microsoft.com/office/drawing/2014/main" id="{18F88186-4757-1D88-DC17-5BD25C125C40}"/>
                  </a:ext>
                </a:extLst>
              </p:cNvPr>
              <p:cNvGrpSpPr/>
              <p:nvPr/>
            </p:nvGrpSpPr>
            <p:grpSpPr>
              <a:xfrm>
                <a:off x="6616389" y="676584"/>
                <a:ext cx="537830" cy="927985"/>
                <a:chOff x="6347475" y="678343"/>
                <a:chExt cx="537830" cy="927985"/>
              </a:xfrm>
              <a:grpFill/>
            </p:grpSpPr>
            <p:sp>
              <p:nvSpPr>
                <p:cNvPr id="166" name="Oval 165">
                  <a:extLst>
                    <a:ext uri="{FF2B5EF4-FFF2-40B4-BE49-F238E27FC236}">
                      <a16:creationId xmlns:a16="http://schemas.microsoft.com/office/drawing/2014/main" id="{88578689-F8B6-9022-102E-BC967245CFDA}"/>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7" name="Oval 166">
                  <a:extLst>
                    <a:ext uri="{FF2B5EF4-FFF2-40B4-BE49-F238E27FC236}">
                      <a16:creationId xmlns:a16="http://schemas.microsoft.com/office/drawing/2014/main" id="{CBE0B74E-4455-E06C-B8D7-77D6AC477468}"/>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8" name="Oval 167">
                  <a:extLst>
                    <a:ext uri="{FF2B5EF4-FFF2-40B4-BE49-F238E27FC236}">
                      <a16:creationId xmlns:a16="http://schemas.microsoft.com/office/drawing/2014/main" id="{A9593AFF-86D5-B8AB-365C-E21449DFE6AE}"/>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9" name="Oval 168">
                  <a:extLst>
                    <a:ext uri="{FF2B5EF4-FFF2-40B4-BE49-F238E27FC236}">
                      <a16:creationId xmlns:a16="http://schemas.microsoft.com/office/drawing/2014/main" id="{4FF07FD6-D6BE-46D5-F099-AEC15A215A83}"/>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0" name="Oval 169">
                  <a:extLst>
                    <a:ext uri="{FF2B5EF4-FFF2-40B4-BE49-F238E27FC236}">
                      <a16:creationId xmlns:a16="http://schemas.microsoft.com/office/drawing/2014/main" id="{EA3FA632-31DB-86E3-623B-616C8821948B}"/>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1" name="Oval 170">
                  <a:extLst>
                    <a:ext uri="{FF2B5EF4-FFF2-40B4-BE49-F238E27FC236}">
                      <a16:creationId xmlns:a16="http://schemas.microsoft.com/office/drawing/2014/main" id="{485A17D1-F74E-498B-E53A-E92650134B6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72" name="Oval 171">
                  <a:extLst>
                    <a:ext uri="{FF2B5EF4-FFF2-40B4-BE49-F238E27FC236}">
                      <a16:creationId xmlns:a16="http://schemas.microsoft.com/office/drawing/2014/main" id="{1B1A33A4-6E2D-7D5D-5EFF-8D32178A4CC1}"/>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58" name="Grup 157">
                <a:extLst>
                  <a:ext uri="{FF2B5EF4-FFF2-40B4-BE49-F238E27FC236}">
                    <a16:creationId xmlns:a16="http://schemas.microsoft.com/office/drawing/2014/main" id="{04A1FCA4-5D80-ADD5-8550-F26E04C871A0}"/>
                  </a:ext>
                </a:extLst>
              </p:cNvPr>
              <p:cNvGrpSpPr/>
              <p:nvPr/>
            </p:nvGrpSpPr>
            <p:grpSpPr>
              <a:xfrm>
                <a:off x="6885303" y="674825"/>
                <a:ext cx="537830" cy="927985"/>
                <a:chOff x="6347475" y="678343"/>
                <a:chExt cx="537830" cy="927985"/>
              </a:xfrm>
              <a:grpFill/>
            </p:grpSpPr>
            <p:sp>
              <p:nvSpPr>
                <p:cNvPr id="159" name="Oval 158">
                  <a:extLst>
                    <a:ext uri="{FF2B5EF4-FFF2-40B4-BE49-F238E27FC236}">
                      <a16:creationId xmlns:a16="http://schemas.microsoft.com/office/drawing/2014/main" id="{6A28B729-A5C3-C1FC-A674-752597BC4F00}"/>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0" name="Oval 159">
                  <a:extLst>
                    <a:ext uri="{FF2B5EF4-FFF2-40B4-BE49-F238E27FC236}">
                      <a16:creationId xmlns:a16="http://schemas.microsoft.com/office/drawing/2014/main" id="{6A3402ED-F7AE-28B3-5B63-5D60ADF9368D}"/>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1" name="Oval 160">
                  <a:extLst>
                    <a:ext uri="{FF2B5EF4-FFF2-40B4-BE49-F238E27FC236}">
                      <a16:creationId xmlns:a16="http://schemas.microsoft.com/office/drawing/2014/main" id="{5732260F-3C7F-0677-669B-FDE1CDEBB56B}"/>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2" name="Oval 161">
                  <a:extLst>
                    <a:ext uri="{FF2B5EF4-FFF2-40B4-BE49-F238E27FC236}">
                      <a16:creationId xmlns:a16="http://schemas.microsoft.com/office/drawing/2014/main" id="{B4FE8BF7-2BC3-8679-0E70-3BC45079931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3" name="Oval 162">
                  <a:extLst>
                    <a:ext uri="{FF2B5EF4-FFF2-40B4-BE49-F238E27FC236}">
                      <a16:creationId xmlns:a16="http://schemas.microsoft.com/office/drawing/2014/main" id="{3FD7A180-C36B-E975-32EA-20FB609F4A5B}"/>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4" name="Oval 163">
                  <a:extLst>
                    <a:ext uri="{FF2B5EF4-FFF2-40B4-BE49-F238E27FC236}">
                      <a16:creationId xmlns:a16="http://schemas.microsoft.com/office/drawing/2014/main" id="{09143068-88F6-4880-E6C8-89E95439EB14}"/>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65" name="Oval 164">
                  <a:extLst>
                    <a:ext uri="{FF2B5EF4-FFF2-40B4-BE49-F238E27FC236}">
                      <a16:creationId xmlns:a16="http://schemas.microsoft.com/office/drawing/2014/main" id="{C48C2C2E-2D62-64A2-E8C8-423BFB743C62}"/>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06" name="Grup 105">
              <a:extLst>
                <a:ext uri="{FF2B5EF4-FFF2-40B4-BE49-F238E27FC236}">
                  <a16:creationId xmlns:a16="http://schemas.microsoft.com/office/drawing/2014/main" id="{680E0EE4-B0DE-D463-52C1-AA13F6B4BD83}"/>
                </a:ext>
              </a:extLst>
            </p:cNvPr>
            <p:cNvGrpSpPr/>
            <p:nvPr/>
          </p:nvGrpSpPr>
          <p:grpSpPr>
            <a:xfrm rot="16200000">
              <a:off x="7125139" y="734735"/>
              <a:ext cx="506547" cy="438662"/>
              <a:chOff x="6347475" y="674825"/>
              <a:chExt cx="1075658" cy="931503"/>
            </a:xfrm>
            <a:solidFill>
              <a:schemeClr val="bg1"/>
            </a:solidFill>
          </p:grpSpPr>
          <p:grpSp>
            <p:nvGrpSpPr>
              <p:cNvPr id="132" name="Grup 131">
                <a:extLst>
                  <a:ext uri="{FF2B5EF4-FFF2-40B4-BE49-F238E27FC236}">
                    <a16:creationId xmlns:a16="http://schemas.microsoft.com/office/drawing/2014/main" id="{F3050DE3-FFF0-5D27-8C36-5D945F4A5003}"/>
                  </a:ext>
                </a:extLst>
              </p:cNvPr>
              <p:cNvGrpSpPr/>
              <p:nvPr/>
            </p:nvGrpSpPr>
            <p:grpSpPr>
              <a:xfrm>
                <a:off x="6347475" y="678343"/>
                <a:ext cx="537830" cy="927985"/>
                <a:chOff x="6347475" y="678343"/>
                <a:chExt cx="537830" cy="927985"/>
              </a:xfrm>
              <a:grpFill/>
            </p:grpSpPr>
            <p:sp>
              <p:nvSpPr>
                <p:cNvPr id="149" name="Oval 148">
                  <a:extLst>
                    <a:ext uri="{FF2B5EF4-FFF2-40B4-BE49-F238E27FC236}">
                      <a16:creationId xmlns:a16="http://schemas.microsoft.com/office/drawing/2014/main" id="{2B87C622-7E91-C068-F953-43BB403F181E}"/>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0" name="Oval 149">
                  <a:extLst>
                    <a:ext uri="{FF2B5EF4-FFF2-40B4-BE49-F238E27FC236}">
                      <a16:creationId xmlns:a16="http://schemas.microsoft.com/office/drawing/2014/main" id="{632BB133-3511-6609-CBD7-D7695A01E974}"/>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1" name="Oval 150">
                  <a:extLst>
                    <a:ext uri="{FF2B5EF4-FFF2-40B4-BE49-F238E27FC236}">
                      <a16:creationId xmlns:a16="http://schemas.microsoft.com/office/drawing/2014/main" id="{BBCDB5B6-0B6B-7CCC-7715-F8CB4961C6A1}"/>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2" name="Oval 151">
                  <a:extLst>
                    <a:ext uri="{FF2B5EF4-FFF2-40B4-BE49-F238E27FC236}">
                      <a16:creationId xmlns:a16="http://schemas.microsoft.com/office/drawing/2014/main" id="{4217AA54-76B6-4439-954F-D6260B1EEC04}"/>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3" name="Oval 152">
                  <a:extLst>
                    <a:ext uri="{FF2B5EF4-FFF2-40B4-BE49-F238E27FC236}">
                      <a16:creationId xmlns:a16="http://schemas.microsoft.com/office/drawing/2014/main" id="{71A7A846-3698-E650-8057-9AC4D38C4EA5}"/>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4" name="Oval 153">
                  <a:extLst>
                    <a:ext uri="{FF2B5EF4-FFF2-40B4-BE49-F238E27FC236}">
                      <a16:creationId xmlns:a16="http://schemas.microsoft.com/office/drawing/2014/main" id="{D041F54D-53E0-BE1A-EAB6-3D95220909FE}"/>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55" name="Oval 154">
                  <a:extLst>
                    <a:ext uri="{FF2B5EF4-FFF2-40B4-BE49-F238E27FC236}">
                      <a16:creationId xmlns:a16="http://schemas.microsoft.com/office/drawing/2014/main" id="{28AE673A-B558-DDB2-050A-02BC8058FA21}"/>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33" name="Grup 132">
                <a:extLst>
                  <a:ext uri="{FF2B5EF4-FFF2-40B4-BE49-F238E27FC236}">
                    <a16:creationId xmlns:a16="http://schemas.microsoft.com/office/drawing/2014/main" id="{B7FE4284-D272-E3B2-4CB4-46D5608DC649}"/>
                  </a:ext>
                </a:extLst>
              </p:cNvPr>
              <p:cNvGrpSpPr/>
              <p:nvPr/>
            </p:nvGrpSpPr>
            <p:grpSpPr>
              <a:xfrm>
                <a:off x="6616389" y="676584"/>
                <a:ext cx="537830" cy="927985"/>
                <a:chOff x="6347475" y="678343"/>
                <a:chExt cx="537830" cy="927985"/>
              </a:xfrm>
              <a:grpFill/>
            </p:grpSpPr>
            <p:sp>
              <p:nvSpPr>
                <p:cNvPr id="142" name="Oval 141">
                  <a:extLst>
                    <a:ext uri="{FF2B5EF4-FFF2-40B4-BE49-F238E27FC236}">
                      <a16:creationId xmlns:a16="http://schemas.microsoft.com/office/drawing/2014/main" id="{59F0A3E5-291D-FD78-2726-B070EDA05DD5}"/>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3" name="Oval 142">
                  <a:extLst>
                    <a:ext uri="{FF2B5EF4-FFF2-40B4-BE49-F238E27FC236}">
                      <a16:creationId xmlns:a16="http://schemas.microsoft.com/office/drawing/2014/main" id="{70C02F22-343B-D431-1111-C8CBF9C54226}"/>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4" name="Oval 143">
                  <a:extLst>
                    <a:ext uri="{FF2B5EF4-FFF2-40B4-BE49-F238E27FC236}">
                      <a16:creationId xmlns:a16="http://schemas.microsoft.com/office/drawing/2014/main" id="{5C54F224-5073-F0BB-8661-4A1B50EE056F}"/>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5" name="Oval 144">
                  <a:extLst>
                    <a:ext uri="{FF2B5EF4-FFF2-40B4-BE49-F238E27FC236}">
                      <a16:creationId xmlns:a16="http://schemas.microsoft.com/office/drawing/2014/main" id="{C03D3CDD-35A1-C313-A581-6F6A0695A381}"/>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6" name="Oval 145">
                  <a:extLst>
                    <a:ext uri="{FF2B5EF4-FFF2-40B4-BE49-F238E27FC236}">
                      <a16:creationId xmlns:a16="http://schemas.microsoft.com/office/drawing/2014/main" id="{D149340D-B9AD-DF7A-AB20-3AA63E09E45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7" name="Oval 146">
                  <a:extLst>
                    <a:ext uri="{FF2B5EF4-FFF2-40B4-BE49-F238E27FC236}">
                      <a16:creationId xmlns:a16="http://schemas.microsoft.com/office/drawing/2014/main" id="{E660C352-03A1-B80D-F174-CFD0E3C3E625}"/>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8" name="Oval 147">
                  <a:extLst>
                    <a:ext uri="{FF2B5EF4-FFF2-40B4-BE49-F238E27FC236}">
                      <a16:creationId xmlns:a16="http://schemas.microsoft.com/office/drawing/2014/main" id="{AF4D9145-B51B-98C4-4C19-C3DCB450DCB6}"/>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34" name="Grup 133">
                <a:extLst>
                  <a:ext uri="{FF2B5EF4-FFF2-40B4-BE49-F238E27FC236}">
                    <a16:creationId xmlns:a16="http://schemas.microsoft.com/office/drawing/2014/main" id="{91FE722D-5AE4-2F74-E170-9B59A3A023B3}"/>
                  </a:ext>
                </a:extLst>
              </p:cNvPr>
              <p:cNvGrpSpPr/>
              <p:nvPr/>
            </p:nvGrpSpPr>
            <p:grpSpPr>
              <a:xfrm>
                <a:off x="6885303" y="674825"/>
                <a:ext cx="537830" cy="927985"/>
                <a:chOff x="6347475" y="678343"/>
                <a:chExt cx="537830" cy="927985"/>
              </a:xfrm>
              <a:grpFill/>
            </p:grpSpPr>
            <p:sp>
              <p:nvSpPr>
                <p:cNvPr id="135" name="Oval 134">
                  <a:extLst>
                    <a:ext uri="{FF2B5EF4-FFF2-40B4-BE49-F238E27FC236}">
                      <a16:creationId xmlns:a16="http://schemas.microsoft.com/office/drawing/2014/main" id="{585B6BD3-D395-1C49-9EA0-587B0DD1FA0C}"/>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6" name="Oval 135">
                  <a:extLst>
                    <a:ext uri="{FF2B5EF4-FFF2-40B4-BE49-F238E27FC236}">
                      <a16:creationId xmlns:a16="http://schemas.microsoft.com/office/drawing/2014/main" id="{CC48D4AF-5412-3D2B-BE04-3444940055E7}"/>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7" name="Oval 136">
                  <a:extLst>
                    <a:ext uri="{FF2B5EF4-FFF2-40B4-BE49-F238E27FC236}">
                      <a16:creationId xmlns:a16="http://schemas.microsoft.com/office/drawing/2014/main" id="{B332A914-6ABC-6415-E7C9-0CF3D67D8418}"/>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8" name="Oval 137">
                  <a:extLst>
                    <a:ext uri="{FF2B5EF4-FFF2-40B4-BE49-F238E27FC236}">
                      <a16:creationId xmlns:a16="http://schemas.microsoft.com/office/drawing/2014/main" id="{2970707F-27F1-A390-26F5-E71BC4F58B91}"/>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9" name="Oval 138">
                  <a:extLst>
                    <a:ext uri="{FF2B5EF4-FFF2-40B4-BE49-F238E27FC236}">
                      <a16:creationId xmlns:a16="http://schemas.microsoft.com/office/drawing/2014/main" id="{E67A42FD-4E27-07CA-3420-ADD81F430B15}"/>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0" name="Oval 139">
                  <a:extLst>
                    <a:ext uri="{FF2B5EF4-FFF2-40B4-BE49-F238E27FC236}">
                      <a16:creationId xmlns:a16="http://schemas.microsoft.com/office/drawing/2014/main" id="{EF45449E-459B-66FA-6AFD-F765667344E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41" name="Oval 140">
                  <a:extLst>
                    <a:ext uri="{FF2B5EF4-FFF2-40B4-BE49-F238E27FC236}">
                      <a16:creationId xmlns:a16="http://schemas.microsoft.com/office/drawing/2014/main" id="{FAC381A0-9F1D-2DD5-032C-3612AD5BE3F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107" name="Grup 106">
              <a:extLst>
                <a:ext uri="{FF2B5EF4-FFF2-40B4-BE49-F238E27FC236}">
                  <a16:creationId xmlns:a16="http://schemas.microsoft.com/office/drawing/2014/main" id="{B241141F-76C8-32FE-E579-F4E92AC2BD60}"/>
                </a:ext>
              </a:extLst>
            </p:cNvPr>
            <p:cNvGrpSpPr/>
            <p:nvPr/>
          </p:nvGrpSpPr>
          <p:grpSpPr>
            <a:xfrm rot="16200000">
              <a:off x="7126796" y="1241498"/>
              <a:ext cx="506547" cy="438662"/>
              <a:chOff x="6347475" y="674825"/>
              <a:chExt cx="1075658" cy="931503"/>
            </a:xfrm>
            <a:solidFill>
              <a:schemeClr val="bg1"/>
            </a:solidFill>
          </p:grpSpPr>
          <p:grpSp>
            <p:nvGrpSpPr>
              <p:cNvPr id="108" name="Grup 107">
                <a:extLst>
                  <a:ext uri="{FF2B5EF4-FFF2-40B4-BE49-F238E27FC236}">
                    <a16:creationId xmlns:a16="http://schemas.microsoft.com/office/drawing/2014/main" id="{8FB0AA05-9149-F30C-09EB-B6EDB9917544}"/>
                  </a:ext>
                </a:extLst>
              </p:cNvPr>
              <p:cNvGrpSpPr/>
              <p:nvPr/>
            </p:nvGrpSpPr>
            <p:grpSpPr>
              <a:xfrm>
                <a:off x="6347475" y="678343"/>
                <a:ext cx="537830" cy="927985"/>
                <a:chOff x="6347475" y="678343"/>
                <a:chExt cx="537830" cy="927985"/>
              </a:xfrm>
              <a:grpFill/>
            </p:grpSpPr>
            <p:sp>
              <p:nvSpPr>
                <p:cNvPr id="125" name="Oval 124">
                  <a:extLst>
                    <a:ext uri="{FF2B5EF4-FFF2-40B4-BE49-F238E27FC236}">
                      <a16:creationId xmlns:a16="http://schemas.microsoft.com/office/drawing/2014/main" id="{962F9012-D218-BF93-518E-68BD610D0EC0}"/>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6" name="Oval 125">
                  <a:extLst>
                    <a:ext uri="{FF2B5EF4-FFF2-40B4-BE49-F238E27FC236}">
                      <a16:creationId xmlns:a16="http://schemas.microsoft.com/office/drawing/2014/main" id="{785270B6-66A2-0944-0A14-069F05D44FBA}"/>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7" name="Oval 126">
                  <a:extLst>
                    <a:ext uri="{FF2B5EF4-FFF2-40B4-BE49-F238E27FC236}">
                      <a16:creationId xmlns:a16="http://schemas.microsoft.com/office/drawing/2014/main" id="{C5F543C3-6BF4-13E7-5FAD-58ADD26014F5}"/>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8" name="Oval 127">
                  <a:extLst>
                    <a:ext uri="{FF2B5EF4-FFF2-40B4-BE49-F238E27FC236}">
                      <a16:creationId xmlns:a16="http://schemas.microsoft.com/office/drawing/2014/main" id="{62EEF2CF-55B0-8145-C5C9-9666D756661A}"/>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9" name="Oval 128">
                  <a:extLst>
                    <a:ext uri="{FF2B5EF4-FFF2-40B4-BE49-F238E27FC236}">
                      <a16:creationId xmlns:a16="http://schemas.microsoft.com/office/drawing/2014/main" id="{61A38C31-A7D6-7A51-76E7-89867F862A84}"/>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0" name="Oval 129">
                  <a:extLst>
                    <a:ext uri="{FF2B5EF4-FFF2-40B4-BE49-F238E27FC236}">
                      <a16:creationId xmlns:a16="http://schemas.microsoft.com/office/drawing/2014/main" id="{261B10B1-CA86-F35D-805A-D725C423C99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31" name="Oval 130">
                  <a:extLst>
                    <a:ext uri="{FF2B5EF4-FFF2-40B4-BE49-F238E27FC236}">
                      <a16:creationId xmlns:a16="http://schemas.microsoft.com/office/drawing/2014/main" id="{59FA7E0E-2531-5AD0-D776-CE45C1E41072}"/>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09" name="Grup 108">
                <a:extLst>
                  <a:ext uri="{FF2B5EF4-FFF2-40B4-BE49-F238E27FC236}">
                    <a16:creationId xmlns:a16="http://schemas.microsoft.com/office/drawing/2014/main" id="{DA22F5B6-90C8-4D79-046B-3F0EED923824}"/>
                  </a:ext>
                </a:extLst>
              </p:cNvPr>
              <p:cNvGrpSpPr/>
              <p:nvPr/>
            </p:nvGrpSpPr>
            <p:grpSpPr>
              <a:xfrm>
                <a:off x="6616389" y="676584"/>
                <a:ext cx="537830" cy="927985"/>
                <a:chOff x="6347475" y="678343"/>
                <a:chExt cx="537830" cy="927985"/>
              </a:xfrm>
              <a:grpFill/>
            </p:grpSpPr>
            <p:sp>
              <p:nvSpPr>
                <p:cNvPr id="118" name="Oval 117">
                  <a:extLst>
                    <a:ext uri="{FF2B5EF4-FFF2-40B4-BE49-F238E27FC236}">
                      <a16:creationId xmlns:a16="http://schemas.microsoft.com/office/drawing/2014/main" id="{6FD99A1D-8138-0DED-D2C7-65C204F8FF1F}"/>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9" name="Oval 118">
                  <a:extLst>
                    <a:ext uri="{FF2B5EF4-FFF2-40B4-BE49-F238E27FC236}">
                      <a16:creationId xmlns:a16="http://schemas.microsoft.com/office/drawing/2014/main" id="{0227256B-E15E-9CCF-3AE3-3C44D5A38CD7}"/>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0" name="Oval 119">
                  <a:extLst>
                    <a:ext uri="{FF2B5EF4-FFF2-40B4-BE49-F238E27FC236}">
                      <a16:creationId xmlns:a16="http://schemas.microsoft.com/office/drawing/2014/main" id="{C0627FC5-61BE-8E33-D861-03169AE8EEBB}"/>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1" name="Oval 120">
                  <a:extLst>
                    <a:ext uri="{FF2B5EF4-FFF2-40B4-BE49-F238E27FC236}">
                      <a16:creationId xmlns:a16="http://schemas.microsoft.com/office/drawing/2014/main" id="{4715ECF3-905E-8F38-68AB-91556E0C95D6}"/>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2" name="Oval 121">
                  <a:extLst>
                    <a:ext uri="{FF2B5EF4-FFF2-40B4-BE49-F238E27FC236}">
                      <a16:creationId xmlns:a16="http://schemas.microsoft.com/office/drawing/2014/main" id="{5C6AC4F7-D7A1-A923-3FF3-D084AC7F86F0}"/>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3" name="Oval 122">
                  <a:extLst>
                    <a:ext uri="{FF2B5EF4-FFF2-40B4-BE49-F238E27FC236}">
                      <a16:creationId xmlns:a16="http://schemas.microsoft.com/office/drawing/2014/main" id="{6C7F730C-BED2-7B2B-650E-07248B650B31}"/>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4" name="Oval 123">
                  <a:extLst>
                    <a:ext uri="{FF2B5EF4-FFF2-40B4-BE49-F238E27FC236}">
                      <a16:creationId xmlns:a16="http://schemas.microsoft.com/office/drawing/2014/main" id="{64A71667-8862-505D-CCB7-45141AB7EAC2}"/>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110" name="Grup 109">
                <a:extLst>
                  <a:ext uri="{FF2B5EF4-FFF2-40B4-BE49-F238E27FC236}">
                    <a16:creationId xmlns:a16="http://schemas.microsoft.com/office/drawing/2014/main" id="{14F2C167-275D-C78A-3396-FB2ECE3A4613}"/>
                  </a:ext>
                </a:extLst>
              </p:cNvPr>
              <p:cNvGrpSpPr/>
              <p:nvPr/>
            </p:nvGrpSpPr>
            <p:grpSpPr>
              <a:xfrm>
                <a:off x="6885303" y="674825"/>
                <a:ext cx="537830" cy="927985"/>
                <a:chOff x="6347475" y="678343"/>
                <a:chExt cx="537830" cy="927985"/>
              </a:xfrm>
              <a:grpFill/>
            </p:grpSpPr>
            <p:sp>
              <p:nvSpPr>
                <p:cNvPr id="111" name="Oval 110">
                  <a:extLst>
                    <a:ext uri="{FF2B5EF4-FFF2-40B4-BE49-F238E27FC236}">
                      <a16:creationId xmlns:a16="http://schemas.microsoft.com/office/drawing/2014/main" id="{9D775BFC-0BB1-A61A-105C-46204FACAF19}"/>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2" name="Oval 111">
                  <a:extLst>
                    <a:ext uri="{FF2B5EF4-FFF2-40B4-BE49-F238E27FC236}">
                      <a16:creationId xmlns:a16="http://schemas.microsoft.com/office/drawing/2014/main" id="{4C04615B-309D-D418-3912-B3F0BF4A1593}"/>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3" name="Oval 112">
                  <a:extLst>
                    <a:ext uri="{FF2B5EF4-FFF2-40B4-BE49-F238E27FC236}">
                      <a16:creationId xmlns:a16="http://schemas.microsoft.com/office/drawing/2014/main" id="{C841BB7F-E1B6-B5B2-715E-4443F7120E9C}"/>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4" name="Oval 113">
                  <a:extLst>
                    <a:ext uri="{FF2B5EF4-FFF2-40B4-BE49-F238E27FC236}">
                      <a16:creationId xmlns:a16="http://schemas.microsoft.com/office/drawing/2014/main" id="{2B6AD44C-0F59-6B19-9551-75FC9105C162}"/>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5" name="Oval 114">
                  <a:extLst>
                    <a:ext uri="{FF2B5EF4-FFF2-40B4-BE49-F238E27FC236}">
                      <a16:creationId xmlns:a16="http://schemas.microsoft.com/office/drawing/2014/main" id="{77190AF7-1DB5-2A42-5F17-EFC79FC43BC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6" name="Oval 115">
                  <a:extLst>
                    <a:ext uri="{FF2B5EF4-FFF2-40B4-BE49-F238E27FC236}">
                      <a16:creationId xmlns:a16="http://schemas.microsoft.com/office/drawing/2014/main" id="{2B5A9A4C-54D8-2054-9343-FABCA856B9D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17" name="Oval 116">
                  <a:extLst>
                    <a:ext uri="{FF2B5EF4-FFF2-40B4-BE49-F238E27FC236}">
                      <a16:creationId xmlns:a16="http://schemas.microsoft.com/office/drawing/2014/main" id="{52654CA2-48B2-178C-5DAC-72D070FDF494}"/>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sp>
        <p:nvSpPr>
          <p:cNvPr id="180" name="Persegi Panjang: Sudut Lengkung 179">
            <a:extLst>
              <a:ext uri="{FF2B5EF4-FFF2-40B4-BE49-F238E27FC236}">
                <a16:creationId xmlns:a16="http://schemas.microsoft.com/office/drawing/2014/main" id="{F7099F76-8AB8-6D57-232E-B30D35B9389B}"/>
              </a:ext>
            </a:extLst>
          </p:cNvPr>
          <p:cNvSpPr/>
          <p:nvPr/>
        </p:nvSpPr>
        <p:spPr>
          <a:xfrm>
            <a:off x="262097" y="265657"/>
            <a:ext cx="1784788" cy="58622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181" name="Gambar 180" descr="Sebuah gambar berisi hitam, kegelapan&#10;&#10;Deskripsi dibuat secara otomatis">
            <a:extLst>
              <a:ext uri="{FF2B5EF4-FFF2-40B4-BE49-F238E27FC236}">
                <a16:creationId xmlns:a16="http://schemas.microsoft.com/office/drawing/2014/main" id="{67FB1308-F658-3896-4343-D9543F8EF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41" y="424260"/>
            <a:ext cx="1577013" cy="253273"/>
          </a:xfrm>
          <a:prstGeom prst="rect">
            <a:avLst/>
          </a:prstGeom>
        </p:spPr>
      </p:pic>
      <p:sp>
        <p:nvSpPr>
          <p:cNvPr id="8" name="Persegi Panjang: Sudut Diagonal Lengkung 7">
            <a:extLst>
              <a:ext uri="{FF2B5EF4-FFF2-40B4-BE49-F238E27FC236}">
                <a16:creationId xmlns:a16="http://schemas.microsoft.com/office/drawing/2014/main" id="{D764C72C-86FC-3012-A253-FA792D8A8E02}"/>
              </a:ext>
            </a:extLst>
          </p:cNvPr>
          <p:cNvSpPr/>
          <p:nvPr/>
        </p:nvSpPr>
        <p:spPr>
          <a:xfrm rot="10800000" flipH="1">
            <a:off x="1420450" y="1516812"/>
            <a:ext cx="4572021" cy="2168789"/>
          </a:xfrm>
          <a:prstGeom prst="round2DiagRect">
            <a:avLst>
              <a:gd name="adj1" fmla="val 17106"/>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p>
        </p:txBody>
      </p:sp>
      <p:sp>
        <p:nvSpPr>
          <p:cNvPr id="9" name="Persegi Panjang: Sudut Diagonal Lengkung 8">
            <a:extLst>
              <a:ext uri="{FF2B5EF4-FFF2-40B4-BE49-F238E27FC236}">
                <a16:creationId xmlns:a16="http://schemas.microsoft.com/office/drawing/2014/main" id="{B5DF5681-0AEF-4D8D-E281-2352300B6E41}"/>
              </a:ext>
            </a:extLst>
          </p:cNvPr>
          <p:cNvSpPr/>
          <p:nvPr/>
        </p:nvSpPr>
        <p:spPr>
          <a:xfrm rot="10800000">
            <a:off x="6199531" y="1516812"/>
            <a:ext cx="4572021" cy="2168789"/>
          </a:xfrm>
          <a:prstGeom prst="round2DiagRect">
            <a:avLst>
              <a:gd name="adj1" fmla="val 17106"/>
              <a:gd name="adj2" fmla="val 0"/>
            </a:avLst>
          </a:prstGeom>
          <a:solidFill>
            <a:srgbClr val="C8E1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2" name="Persegi Panjang: Sudut Diagonal Lengkung 11">
            <a:extLst>
              <a:ext uri="{FF2B5EF4-FFF2-40B4-BE49-F238E27FC236}">
                <a16:creationId xmlns:a16="http://schemas.microsoft.com/office/drawing/2014/main" id="{B01A33C8-04F8-B548-58D7-9B39FED64979}"/>
              </a:ext>
            </a:extLst>
          </p:cNvPr>
          <p:cNvSpPr/>
          <p:nvPr/>
        </p:nvSpPr>
        <p:spPr>
          <a:xfrm rot="10800000" flipH="1">
            <a:off x="6199529" y="3885910"/>
            <a:ext cx="4572021" cy="2168789"/>
          </a:xfrm>
          <a:prstGeom prst="round2DiagRect">
            <a:avLst>
              <a:gd name="adj1" fmla="val 17106"/>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p>
        </p:txBody>
      </p:sp>
      <p:sp>
        <p:nvSpPr>
          <p:cNvPr id="16" name="Title 1">
            <a:extLst>
              <a:ext uri="{FF2B5EF4-FFF2-40B4-BE49-F238E27FC236}">
                <a16:creationId xmlns:a16="http://schemas.microsoft.com/office/drawing/2014/main" id="{D525A8B7-FAD3-1680-9CFC-07CF6A987661}"/>
              </a:ext>
            </a:extLst>
          </p:cNvPr>
          <p:cNvSpPr txBox="1">
            <a:spLocks/>
          </p:cNvSpPr>
          <p:nvPr/>
        </p:nvSpPr>
        <p:spPr>
          <a:xfrm>
            <a:off x="4152900" y="698638"/>
            <a:ext cx="3886201" cy="580080"/>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3200" b="1" i="1" dirty="0" err="1">
                <a:solidFill>
                  <a:schemeClr val="bg1"/>
                </a:solidFill>
                <a:latin typeface="Poppins" panose="00000500000000000000" pitchFamily="2" charset="0"/>
                <a:cs typeface="Poppins" panose="00000500000000000000" pitchFamily="2" charset="0"/>
              </a:rPr>
              <a:t>Layanan</a:t>
            </a:r>
            <a:r>
              <a:rPr lang="en-US" sz="3200" b="1" i="1" dirty="0">
                <a:solidFill>
                  <a:schemeClr val="bg1"/>
                </a:solidFill>
                <a:latin typeface="Poppins" panose="00000500000000000000" pitchFamily="2" charset="0"/>
                <a:cs typeface="Poppins" panose="00000500000000000000" pitchFamily="2" charset="0"/>
              </a:rPr>
              <a:t> </a:t>
            </a:r>
            <a:r>
              <a:rPr lang="en-US" sz="3200" b="1" i="1" dirty="0" err="1">
                <a:solidFill>
                  <a:schemeClr val="bg1"/>
                </a:solidFill>
                <a:latin typeface="Poppins" panose="00000500000000000000" pitchFamily="2" charset="0"/>
                <a:cs typeface="Poppins" panose="00000500000000000000" pitchFamily="2" charset="0"/>
              </a:rPr>
              <a:t>Aplikasi</a:t>
            </a:r>
            <a:endParaRPr lang="en-ID" sz="3200" b="1" i="1" dirty="0">
              <a:solidFill>
                <a:schemeClr val="bg1"/>
              </a:solidFill>
              <a:latin typeface="Poppins" panose="00000500000000000000" pitchFamily="2" charset="0"/>
              <a:cs typeface="Poppins" panose="00000500000000000000" pitchFamily="2" charset="0"/>
            </a:endParaRPr>
          </a:p>
        </p:txBody>
      </p:sp>
      <p:sp>
        <p:nvSpPr>
          <p:cNvPr id="18" name="Kotak Teks 17">
            <a:extLst>
              <a:ext uri="{FF2B5EF4-FFF2-40B4-BE49-F238E27FC236}">
                <a16:creationId xmlns:a16="http://schemas.microsoft.com/office/drawing/2014/main" id="{0D735BAB-A4CB-9939-2668-AD3488200BA1}"/>
              </a:ext>
            </a:extLst>
          </p:cNvPr>
          <p:cNvSpPr txBox="1"/>
          <p:nvPr/>
        </p:nvSpPr>
        <p:spPr>
          <a:xfrm>
            <a:off x="1514258" y="1619321"/>
            <a:ext cx="4572021" cy="338554"/>
          </a:xfrm>
          <a:prstGeom prst="rect">
            <a:avLst/>
          </a:prstGeom>
          <a:noFill/>
        </p:spPr>
        <p:txBody>
          <a:bodyPr wrap="square" rtlCol="0">
            <a:spAutoFit/>
          </a:bodyPr>
          <a:lstStyle/>
          <a:p>
            <a:r>
              <a:rPr lang="en-US" sz="1600" b="1" i="1" dirty="0" err="1">
                <a:solidFill>
                  <a:srgbClr val="145DA0"/>
                </a:solidFill>
                <a:latin typeface="Poppins" panose="00000500000000000000" pitchFamily="2" charset="0"/>
                <a:cs typeface="Poppins" panose="00000500000000000000" pitchFamily="2" charset="0"/>
              </a:rPr>
              <a:t>Menghubungkan</a:t>
            </a:r>
            <a:r>
              <a:rPr lang="en-US" sz="1600" b="1" i="1" dirty="0">
                <a:solidFill>
                  <a:srgbClr val="145DA0"/>
                </a:solidFill>
                <a:latin typeface="Poppins" panose="00000500000000000000" pitchFamily="2" charset="0"/>
                <a:cs typeface="Poppins" panose="00000500000000000000" pitchFamily="2" charset="0"/>
              </a:rPr>
              <a:t> User &amp; </a:t>
            </a:r>
            <a:r>
              <a:rPr lang="en-US" sz="1600" b="1" i="1" dirty="0" err="1">
                <a:solidFill>
                  <a:srgbClr val="145DA0"/>
                </a:solidFill>
                <a:latin typeface="Poppins" panose="00000500000000000000" pitchFamily="2" charset="0"/>
                <a:cs typeface="Poppins" panose="00000500000000000000" pitchFamily="2" charset="0"/>
              </a:rPr>
              <a:t>Perangkat</a:t>
            </a:r>
            <a:endParaRPr lang="en-ID" sz="1600" b="1" i="1" dirty="0">
              <a:solidFill>
                <a:srgbClr val="145DA0"/>
              </a:solidFill>
              <a:latin typeface="Poppins" panose="00000500000000000000" pitchFamily="2" charset="0"/>
              <a:cs typeface="Poppins" panose="00000500000000000000" pitchFamily="2" charset="0"/>
            </a:endParaRPr>
          </a:p>
        </p:txBody>
      </p:sp>
      <p:sp>
        <p:nvSpPr>
          <p:cNvPr id="23" name="Kotak Teks 22">
            <a:extLst>
              <a:ext uri="{FF2B5EF4-FFF2-40B4-BE49-F238E27FC236}">
                <a16:creationId xmlns:a16="http://schemas.microsoft.com/office/drawing/2014/main" id="{282EECA3-9EC6-74A8-2D4F-9110203E07C2}"/>
              </a:ext>
            </a:extLst>
          </p:cNvPr>
          <p:cNvSpPr txBox="1"/>
          <p:nvPr/>
        </p:nvSpPr>
        <p:spPr>
          <a:xfrm>
            <a:off x="6046128" y="1619320"/>
            <a:ext cx="4572021" cy="338554"/>
          </a:xfrm>
          <a:prstGeom prst="rect">
            <a:avLst/>
          </a:prstGeom>
          <a:noFill/>
        </p:spPr>
        <p:txBody>
          <a:bodyPr wrap="square" rtlCol="0">
            <a:spAutoFit/>
          </a:bodyPr>
          <a:lstStyle/>
          <a:p>
            <a:pPr algn="r"/>
            <a:r>
              <a:rPr lang="en-US" sz="1600" b="1" i="1" dirty="0">
                <a:solidFill>
                  <a:srgbClr val="145DA0"/>
                </a:solidFill>
                <a:latin typeface="Poppins" panose="00000500000000000000" pitchFamily="2" charset="0"/>
                <a:cs typeface="Poppins" panose="00000500000000000000" pitchFamily="2" charset="0"/>
              </a:rPr>
              <a:t>Monitoring </a:t>
            </a:r>
            <a:r>
              <a:rPr lang="en-US" sz="1600" b="1" i="1" dirty="0" err="1">
                <a:solidFill>
                  <a:srgbClr val="145DA0"/>
                </a:solidFill>
                <a:latin typeface="Poppins" panose="00000500000000000000" pitchFamily="2" charset="0"/>
                <a:cs typeface="Poppins" panose="00000500000000000000" pitchFamily="2" charset="0"/>
              </a:rPr>
              <a:t>Perangkat</a:t>
            </a:r>
            <a:endParaRPr lang="en-ID" sz="1600" b="1" i="1" dirty="0">
              <a:solidFill>
                <a:srgbClr val="145DA0"/>
              </a:solidFill>
              <a:latin typeface="Poppins" panose="00000500000000000000" pitchFamily="2" charset="0"/>
              <a:cs typeface="Poppins" panose="00000500000000000000" pitchFamily="2" charset="0"/>
            </a:endParaRPr>
          </a:p>
        </p:txBody>
      </p:sp>
      <p:sp>
        <p:nvSpPr>
          <p:cNvPr id="183" name="Kotak Teks 182">
            <a:extLst>
              <a:ext uri="{FF2B5EF4-FFF2-40B4-BE49-F238E27FC236}">
                <a16:creationId xmlns:a16="http://schemas.microsoft.com/office/drawing/2014/main" id="{2837B9DA-82F0-86F6-79AE-0960E3DA7E31}"/>
              </a:ext>
            </a:extLst>
          </p:cNvPr>
          <p:cNvSpPr txBox="1"/>
          <p:nvPr/>
        </p:nvSpPr>
        <p:spPr>
          <a:xfrm>
            <a:off x="6046128" y="4024450"/>
            <a:ext cx="4572021" cy="338554"/>
          </a:xfrm>
          <a:prstGeom prst="rect">
            <a:avLst/>
          </a:prstGeom>
          <a:noFill/>
        </p:spPr>
        <p:txBody>
          <a:bodyPr wrap="square" rtlCol="0">
            <a:spAutoFit/>
          </a:bodyPr>
          <a:lstStyle/>
          <a:p>
            <a:pPr algn="r"/>
            <a:r>
              <a:rPr lang="en-US" sz="1600" b="1" i="1" dirty="0" err="1">
                <a:solidFill>
                  <a:srgbClr val="145DA0"/>
                </a:solidFill>
                <a:latin typeface="Poppins" panose="00000500000000000000" pitchFamily="2" charset="0"/>
                <a:cs typeface="Poppins" panose="00000500000000000000" pitchFamily="2" charset="0"/>
              </a:rPr>
              <a:t>Kontrol</a:t>
            </a:r>
            <a:r>
              <a:rPr lang="en-US" sz="1600" b="1" i="1" dirty="0">
                <a:solidFill>
                  <a:srgbClr val="145DA0"/>
                </a:solidFill>
                <a:latin typeface="Poppins" panose="00000500000000000000" pitchFamily="2" charset="0"/>
                <a:cs typeface="Poppins" panose="00000500000000000000" pitchFamily="2" charset="0"/>
              </a:rPr>
              <a:t> </a:t>
            </a:r>
            <a:r>
              <a:rPr lang="en-US" sz="1600" b="1" i="1" dirty="0" err="1">
                <a:solidFill>
                  <a:srgbClr val="145DA0"/>
                </a:solidFill>
                <a:latin typeface="Poppins" panose="00000500000000000000" pitchFamily="2" charset="0"/>
                <a:cs typeface="Poppins" panose="00000500000000000000" pitchFamily="2" charset="0"/>
              </a:rPr>
              <a:t>Perangkat</a:t>
            </a:r>
            <a:r>
              <a:rPr lang="en-US" sz="1600" b="1" i="1" dirty="0">
                <a:solidFill>
                  <a:srgbClr val="145DA0"/>
                </a:solidFill>
                <a:latin typeface="Poppins" panose="00000500000000000000" pitchFamily="2" charset="0"/>
                <a:cs typeface="Poppins" panose="00000500000000000000" pitchFamily="2" charset="0"/>
              </a:rPr>
              <a:t> Jarak </a:t>
            </a:r>
            <a:r>
              <a:rPr lang="en-US" sz="1600" b="1" i="1" dirty="0" err="1">
                <a:solidFill>
                  <a:srgbClr val="145DA0"/>
                </a:solidFill>
                <a:latin typeface="Poppins" panose="00000500000000000000" pitchFamily="2" charset="0"/>
                <a:cs typeface="Poppins" panose="00000500000000000000" pitchFamily="2" charset="0"/>
              </a:rPr>
              <a:t>Jauh</a:t>
            </a:r>
            <a:endParaRPr lang="en-ID" sz="1600" b="1" i="1" dirty="0">
              <a:solidFill>
                <a:srgbClr val="145DA0"/>
              </a:solidFill>
              <a:latin typeface="Poppins" panose="00000500000000000000" pitchFamily="2" charset="0"/>
              <a:cs typeface="Poppins" panose="00000500000000000000" pitchFamily="2" charset="0"/>
            </a:endParaRPr>
          </a:p>
        </p:txBody>
      </p:sp>
      <p:sp>
        <p:nvSpPr>
          <p:cNvPr id="185" name="Title 1">
            <a:extLst>
              <a:ext uri="{FF2B5EF4-FFF2-40B4-BE49-F238E27FC236}">
                <a16:creationId xmlns:a16="http://schemas.microsoft.com/office/drawing/2014/main" id="{31972D7A-B8D8-4990-9840-8997CF07C900}"/>
              </a:ext>
            </a:extLst>
          </p:cNvPr>
          <p:cNvSpPr>
            <a:spLocks noGrp="1"/>
          </p:cNvSpPr>
          <p:nvPr>
            <p:ph type="title"/>
          </p:nvPr>
        </p:nvSpPr>
        <p:spPr>
          <a:xfrm>
            <a:off x="1585537" y="1957876"/>
            <a:ext cx="4038025" cy="1727728"/>
          </a:xfrm>
        </p:spPr>
        <p:txBody>
          <a:bodyPr anchor="t">
            <a:noAutofit/>
          </a:bodyPr>
          <a:lstStyle/>
          <a:p>
            <a:pPr algn="just">
              <a:lnSpc>
                <a:spcPct val="150000"/>
              </a:lnSpc>
              <a:spcBef>
                <a:spcPts val="1200"/>
              </a:spcBef>
            </a:pPr>
            <a:r>
              <a:rPr lang="en-ID" sz="1200" dirty="0" err="1">
                <a:latin typeface="Poppins" panose="00000500000000000000" pitchFamily="2" charset="0"/>
                <a:cs typeface="Poppins" panose="00000500000000000000" pitchFamily="2" charset="0"/>
              </a:rPr>
              <a:t>Pengguna</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dapat</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mengakses</a:t>
            </a:r>
            <a:r>
              <a:rPr lang="en-ID" sz="1200" dirty="0">
                <a:latin typeface="Poppins" panose="00000500000000000000" pitchFamily="2" charset="0"/>
                <a:cs typeface="Poppins" panose="00000500000000000000" pitchFamily="2" charset="0"/>
              </a:rPr>
              <a:t> website </a:t>
            </a:r>
            <a:r>
              <a:rPr lang="en-ID" sz="1200" dirty="0" err="1">
                <a:latin typeface="Poppins" panose="00000500000000000000" pitchFamily="2" charset="0"/>
                <a:cs typeface="Poppins" panose="00000500000000000000" pitchFamily="2" charset="0"/>
              </a:rPr>
              <a:t>FinBites</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untuk</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mendaftarkan</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akun</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kemudian</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masuk</a:t>
            </a:r>
            <a:r>
              <a:rPr lang="en-ID" sz="1200" dirty="0">
                <a:latin typeface="Poppins" panose="00000500000000000000" pitchFamily="2" charset="0"/>
                <a:cs typeface="Poppins" panose="00000500000000000000" pitchFamily="2" charset="0"/>
              </a:rPr>
              <a:t> dan </a:t>
            </a:r>
            <a:r>
              <a:rPr lang="en-ID" sz="1200" dirty="0" err="1">
                <a:latin typeface="Poppins" panose="00000500000000000000" pitchFamily="2" charset="0"/>
                <a:cs typeface="Poppins" panose="00000500000000000000" pitchFamily="2" charset="0"/>
              </a:rPr>
              <a:t>menghubungkan</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akunnya</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dengan</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perangkat</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AutoFeeder</a:t>
            </a:r>
            <a:r>
              <a:rPr lang="en-ID" sz="1200" dirty="0">
                <a:latin typeface="Poppins" panose="00000500000000000000" pitchFamily="2" charset="0"/>
                <a:cs typeface="Poppins" panose="00000500000000000000" pitchFamily="2" charset="0"/>
              </a:rPr>
              <a:t>.</a:t>
            </a:r>
          </a:p>
        </p:txBody>
      </p:sp>
      <p:sp>
        <p:nvSpPr>
          <p:cNvPr id="186" name="Title 1">
            <a:extLst>
              <a:ext uri="{FF2B5EF4-FFF2-40B4-BE49-F238E27FC236}">
                <a16:creationId xmlns:a16="http://schemas.microsoft.com/office/drawing/2014/main" id="{E002F4C4-0B03-210E-0C65-4572D0E47957}"/>
              </a:ext>
            </a:extLst>
          </p:cNvPr>
          <p:cNvSpPr txBox="1">
            <a:spLocks/>
          </p:cNvSpPr>
          <p:nvPr/>
        </p:nvSpPr>
        <p:spPr>
          <a:xfrm>
            <a:off x="6497052" y="1939860"/>
            <a:ext cx="4038025" cy="1727728"/>
          </a:xfrm>
          <a:prstGeom prst="rect">
            <a:avLst/>
          </a:prstGeom>
        </p:spPr>
        <p:txBody>
          <a:bodyPr vert="horz" lIns="91440" tIns="45721" rIns="91440" bIns="4572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spcBef>
                <a:spcPts val="1200"/>
              </a:spcBef>
            </a:pPr>
            <a:r>
              <a:rPr lang="en-ID" sz="1200" dirty="0" err="1">
                <a:latin typeface="Poppins" panose="00000500000000000000" pitchFamily="2" charset="0"/>
                <a:cs typeface="Poppins" panose="00000500000000000000" pitchFamily="2" charset="0"/>
              </a:rPr>
              <a:t>Pengguna</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dapat</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memantau</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kondisi</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perangkat</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AutoFeeder</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dengan</a:t>
            </a:r>
            <a:r>
              <a:rPr lang="en-ID" sz="1200" dirty="0">
                <a:latin typeface="Poppins" panose="00000500000000000000" pitchFamily="2" charset="0"/>
                <a:cs typeface="Poppins" panose="00000500000000000000" pitchFamily="2" charset="0"/>
              </a:rPr>
              <a:t> data-data yang </a:t>
            </a:r>
            <a:r>
              <a:rPr lang="en-ID" sz="1200" dirty="0" err="1">
                <a:latin typeface="Poppins" panose="00000500000000000000" pitchFamily="2" charset="0"/>
                <a:cs typeface="Poppins" panose="00000500000000000000" pitchFamily="2" charset="0"/>
              </a:rPr>
              <a:t>disajikan</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meliputi</a:t>
            </a:r>
            <a:r>
              <a:rPr lang="en-ID" sz="1200" dirty="0">
                <a:latin typeface="Poppins" panose="00000500000000000000" pitchFamily="2" charset="0"/>
                <a:cs typeface="Poppins" panose="00000500000000000000" pitchFamily="2" charset="0"/>
              </a:rPr>
              <a:t> status </a:t>
            </a:r>
            <a:r>
              <a:rPr lang="en-ID" sz="1200" dirty="0" err="1">
                <a:latin typeface="Poppins" panose="00000500000000000000" pitchFamily="2" charset="0"/>
                <a:cs typeface="Poppins" panose="00000500000000000000" pitchFamily="2" charset="0"/>
              </a:rPr>
              <a:t>daya</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perangkat</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estimasi</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pakan</a:t>
            </a:r>
            <a:r>
              <a:rPr lang="en-ID" sz="1200" dirty="0">
                <a:latin typeface="Poppins" panose="00000500000000000000" pitchFamily="2" charset="0"/>
                <a:cs typeface="Poppins" panose="00000500000000000000" pitchFamily="2" charset="0"/>
              </a:rPr>
              <a:t> yang </a:t>
            </a:r>
            <a:r>
              <a:rPr lang="en-ID" sz="1200" dirty="0" err="1">
                <a:latin typeface="Poppins" panose="00000500000000000000" pitchFamily="2" charset="0"/>
                <a:cs typeface="Poppins" panose="00000500000000000000" pitchFamily="2" charset="0"/>
              </a:rPr>
              <a:t>dimuat</a:t>
            </a:r>
            <a:r>
              <a:rPr lang="en-ID" sz="1200" dirty="0">
                <a:latin typeface="Poppins" panose="00000500000000000000" pitchFamily="2" charset="0"/>
                <a:cs typeface="Poppins" panose="00000500000000000000" pitchFamily="2" charset="0"/>
              </a:rPr>
              <a:t>, dan </a:t>
            </a:r>
            <a:r>
              <a:rPr lang="en-ID" sz="1200" dirty="0" err="1">
                <a:latin typeface="Poppins" panose="00000500000000000000" pitchFamily="2" charset="0"/>
                <a:cs typeface="Poppins" panose="00000500000000000000" pitchFamily="2" charset="0"/>
              </a:rPr>
              <a:t>jadwal</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pemberian</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pakan</a:t>
            </a:r>
            <a:r>
              <a:rPr lang="en-ID" sz="1200" dirty="0">
                <a:latin typeface="Poppins" panose="00000500000000000000" pitchFamily="2" charset="0"/>
                <a:cs typeface="Poppins" panose="00000500000000000000" pitchFamily="2" charset="0"/>
              </a:rPr>
              <a:t>.</a:t>
            </a:r>
          </a:p>
        </p:txBody>
      </p:sp>
      <p:sp>
        <p:nvSpPr>
          <p:cNvPr id="187" name="Title 1">
            <a:extLst>
              <a:ext uri="{FF2B5EF4-FFF2-40B4-BE49-F238E27FC236}">
                <a16:creationId xmlns:a16="http://schemas.microsoft.com/office/drawing/2014/main" id="{32E1C8D8-8076-E8E5-7E89-5D0F261FEDB0}"/>
              </a:ext>
            </a:extLst>
          </p:cNvPr>
          <p:cNvSpPr txBox="1">
            <a:spLocks/>
          </p:cNvSpPr>
          <p:nvPr/>
        </p:nvSpPr>
        <p:spPr>
          <a:xfrm>
            <a:off x="6528710" y="4308956"/>
            <a:ext cx="4038025" cy="1727728"/>
          </a:xfrm>
          <a:prstGeom prst="rect">
            <a:avLst/>
          </a:prstGeom>
        </p:spPr>
        <p:txBody>
          <a:bodyPr vert="horz" lIns="91440" tIns="45721" rIns="91440" bIns="4572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spcBef>
                <a:spcPts val="1200"/>
              </a:spcBef>
            </a:pPr>
            <a:r>
              <a:rPr lang="en-ID" sz="1200" dirty="0" err="1">
                <a:latin typeface="Poppins" panose="00000500000000000000" pitchFamily="2" charset="0"/>
                <a:cs typeface="Poppins" panose="00000500000000000000" pitchFamily="2" charset="0"/>
              </a:rPr>
              <a:t>Pengguna</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dapat</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mengatur</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jadwal</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pemberian</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makan</a:t>
            </a:r>
            <a:r>
              <a:rPr lang="en-ID" sz="1200" dirty="0">
                <a:latin typeface="Poppins" panose="00000500000000000000" pitchFamily="2" charset="0"/>
                <a:cs typeface="Poppins" panose="00000500000000000000" pitchFamily="2" charset="0"/>
              </a:rPr>
              <a:t> dan </a:t>
            </a:r>
            <a:r>
              <a:rPr lang="en-ID" sz="1200" dirty="0" err="1">
                <a:latin typeface="Poppins" panose="00000500000000000000" pitchFamily="2" charset="0"/>
                <a:cs typeface="Poppins" panose="00000500000000000000" pitchFamily="2" charset="0"/>
              </a:rPr>
              <a:t>jumlah</a:t>
            </a:r>
            <a:r>
              <a:rPr lang="en-ID" sz="1200" dirty="0">
                <a:latin typeface="Poppins" panose="00000500000000000000" pitchFamily="2" charset="0"/>
                <a:cs typeface="Poppins" panose="00000500000000000000" pitchFamily="2" charset="0"/>
              </a:rPr>
              <a:t> </a:t>
            </a:r>
            <a:r>
              <a:rPr lang="en-ID" sz="1200" dirty="0" err="1">
                <a:latin typeface="Poppins" panose="00000500000000000000" pitchFamily="2" charset="0"/>
                <a:cs typeface="Poppins" panose="00000500000000000000" pitchFamily="2" charset="0"/>
              </a:rPr>
              <a:t>pakan</a:t>
            </a:r>
            <a:r>
              <a:rPr lang="en-ID" sz="1200" dirty="0">
                <a:latin typeface="Poppins" panose="00000500000000000000" pitchFamily="2" charset="0"/>
                <a:cs typeface="Poppins" panose="00000500000000000000" pitchFamily="2" charset="0"/>
              </a:rPr>
              <a:t> yang </a:t>
            </a:r>
            <a:r>
              <a:rPr lang="en-ID" sz="1200" dirty="0" err="1">
                <a:latin typeface="Poppins" panose="00000500000000000000" pitchFamily="2" charset="0"/>
                <a:cs typeface="Poppins" panose="00000500000000000000" pitchFamily="2" charset="0"/>
              </a:rPr>
              <a:t>diberikan</a:t>
            </a:r>
            <a:r>
              <a:rPr lang="en-ID" sz="1200" dirty="0">
                <a:latin typeface="Poppins" panose="00000500000000000000" pitchFamily="2" charset="0"/>
                <a:cs typeface="Poppins" panose="00000500000000000000" pitchFamily="2" charset="0"/>
              </a:rPr>
              <a:t>.</a:t>
            </a:r>
          </a:p>
        </p:txBody>
      </p:sp>
      <p:sp>
        <p:nvSpPr>
          <p:cNvPr id="188" name="Lingkaran: Berongga 187">
            <a:extLst>
              <a:ext uri="{FF2B5EF4-FFF2-40B4-BE49-F238E27FC236}">
                <a16:creationId xmlns:a16="http://schemas.microsoft.com/office/drawing/2014/main" id="{211B6617-8E6F-62D2-E4B7-F78635C08578}"/>
              </a:ext>
            </a:extLst>
          </p:cNvPr>
          <p:cNvSpPr/>
          <p:nvPr/>
        </p:nvSpPr>
        <p:spPr>
          <a:xfrm>
            <a:off x="10438381" y="-1745365"/>
            <a:ext cx="3485794" cy="3485794"/>
          </a:xfrm>
          <a:prstGeom prst="donut">
            <a:avLst/>
          </a:prstGeom>
          <a:solidFill>
            <a:schemeClr val="bg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nvGrpSpPr>
          <p:cNvPr id="196" name="Grup 195">
            <a:extLst>
              <a:ext uri="{FF2B5EF4-FFF2-40B4-BE49-F238E27FC236}">
                <a16:creationId xmlns:a16="http://schemas.microsoft.com/office/drawing/2014/main" id="{F306353C-A9A0-98C2-B780-4042E2B60DE7}"/>
              </a:ext>
            </a:extLst>
          </p:cNvPr>
          <p:cNvGrpSpPr/>
          <p:nvPr/>
        </p:nvGrpSpPr>
        <p:grpSpPr>
          <a:xfrm>
            <a:off x="2106127" y="4340539"/>
            <a:ext cx="2996843" cy="1011357"/>
            <a:chOff x="5961237" y="621050"/>
            <a:chExt cx="2765608" cy="933324"/>
          </a:xfrm>
          <a:solidFill>
            <a:schemeClr val="bg1"/>
          </a:solidFill>
        </p:grpSpPr>
        <p:sp>
          <p:nvSpPr>
            <p:cNvPr id="197" name="Lingkaran: Berongga 196">
              <a:extLst>
                <a:ext uri="{FF2B5EF4-FFF2-40B4-BE49-F238E27FC236}">
                  <a16:creationId xmlns:a16="http://schemas.microsoft.com/office/drawing/2014/main" id="{D34BAFDC-5B56-CB3F-96C0-D5797321D722}"/>
                </a:ext>
              </a:extLst>
            </p:cNvPr>
            <p:cNvSpPr/>
            <p:nvPr/>
          </p:nvSpPr>
          <p:spPr>
            <a:xfrm>
              <a:off x="5961237" y="621050"/>
              <a:ext cx="932586" cy="932586"/>
            </a:xfrm>
            <a:prstGeom prst="donut">
              <a:avLst>
                <a:gd name="adj" fmla="val 1235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bg1"/>
                </a:solidFill>
              </a:endParaRPr>
            </a:p>
          </p:txBody>
        </p:sp>
        <p:sp>
          <p:nvSpPr>
            <p:cNvPr id="198" name="Lingkaran: Berongga 197">
              <a:extLst>
                <a:ext uri="{FF2B5EF4-FFF2-40B4-BE49-F238E27FC236}">
                  <a16:creationId xmlns:a16="http://schemas.microsoft.com/office/drawing/2014/main" id="{861EFAE1-3BC2-8B4C-5CFD-86A3D9AA2F78}"/>
                </a:ext>
              </a:extLst>
            </p:cNvPr>
            <p:cNvSpPr/>
            <p:nvPr/>
          </p:nvSpPr>
          <p:spPr>
            <a:xfrm>
              <a:off x="6580711" y="621788"/>
              <a:ext cx="932586" cy="932586"/>
            </a:xfrm>
            <a:prstGeom prst="donut">
              <a:avLst>
                <a:gd name="adj" fmla="val 1235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bg1"/>
                </a:solidFill>
              </a:endParaRPr>
            </a:p>
          </p:txBody>
        </p:sp>
        <p:sp>
          <p:nvSpPr>
            <p:cNvPr id="199" name="Lingkaran: Berongga 198">
              <a:extLst>
                <a:ext uri="{FF2B5EF4-FFF2-40B4-BE49-F238E27FC236}">
                  <a16:creationId xmlns:a16="http://schemas.microsoft.com/office/drawing/2014/main" id="{C3F597F7-89C8-2A86-BEC7-EFABB496803E}"/>
                </a:ext>
              </a:extLst>
            </p:cNvPr>
            <p:cNvSpPr/>
            <p:nvPr/>
          </p:nvSpPr>
          <p:spPr>
            <a:xfrm>
              <a:off x="7187485" y="621788"/>
              <a:ext cx="932586" cy="932586"/>
            </a:xfrm>
            <a:prstGeom prst="donut">
              <a:avLst>
                <a:gd name="adj" fmla="val 1235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bg1"/>
                </a:solidFill>
              </a:endParaRPr>
            </a:p>
          </p:txBody>
        </p:sp>
        <p:sp>
          <p:nvSpPr>
            <p:cNvPr id="200" name="Lingkaran: Berongga 199">
              <a:extLst>
                <a:ext uri="{FF2B5EF4-FFF2-40B4-BE49-F238E27FC236}">
                  <a16:creationId xmlns:a16="http://schemas.microsoft.com/office/drawing/2014/main" id="{9996DD35-F237-9E9C-8BD4-19CD66B4C65C}"/>
                </a:ext>
              </a:extLst>
            </p:cNvPr>
            <p:cNvSpPr/>
            <p:nvPr/>
          </p:nvSpPr>
          <p:spPr>
            <a:xfrm>
              <a:off x="7794259" y="621050"/>
              <a:ext cx="932586" cy="932586"/>
            </a:xfrm>
            <a:prstGeom prst="donut">
              <a:avLst>
                <a:gd name="adj" fmla="val 1235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bg1"/>
                </a:solidFill>
              </a:endParaRPr>
            </a:p>
          </p:txBody>
        </p:sp>
      </p:grpSp>
      <p:sp>
        <p:nvSpPr>
          <p:cNvPr id="202" name="Lingkaran: Berongga 201">
            <a:extLst>
              <a:ext uri="{FF2B5EF4-FFF2-40B4-BE49-F238E27FC236}">
                <a16:creationId xmlns:a16="http://schemas.microsoft.com/office/drawing/2014/main" id="{F20C335F-EC3F-D125-D476-0124338B9BF0}"/>
              </a:ext>
            </a:extLst>
          </p:cNvPr>
          <p:cNvSpPr/>
          <p:nvPr/>
        </p:nvSpPr>
        <p:spPr>
          <a:xfrm>
            <a:off x="-4658179" y="5725479"/>
            <a:ext cx="8868229" cy="8868229"/>
          </a:xfrm>
          <a:prstGeom prst="donut">
            <a:avLst>
              <a:gd name="adj" fmla="val 2981"/>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extLst>
      <p:ext uri="{BB962C8B-B14F-4D97-AF65-F5344CB8AC3E}">
        <p14:creationId xmlns:p14="http://schemas.microsoft.com/office/powerpoint/2010/main" val="269324777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68EDBF23-561C-CDCC-6EED-3629C89B4FEB}"/>
              </a:ext>
            </a:extLst>
          </p:cNvPr>
          <p:cNvSpPr/>
          <p:nvPr/>
        </p:nvSpPr>
        <p:spPr>
          <a:xfrm>
            <a:off x="-4721700" y="-852692"/>
            <a:ext cx="8868229" cy="8868229"/>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solidFill>
                <a:schemeClr val="bg2">
                  <a:lumMod val="75000"/>
                </a:schemeClr>
              </a:solidFill>
            </a:endParaRPr>
          </a:p>
        </p:txBody>
      </p:sp>
      <p:pic>
        <p:nvPicPr>
          <p:cNvPr id="27" name="Picture 2">
            <a:extLst>
              <a:ext uri="{FF2B5EF4-FFF2-40B4-BE49-F238E27FC236}">
                <a16:creationId xmlns:a16="http://schemas.microsoft.com/office/drawing/2014/main" id="{3E54F31F-32B1-8578-8B59-8CE4AD1F62EA}"/>
              </a:ext>
            </a:extLst>
          </p:cNvPr>
          <p:cNvPicPr>
            <a:picLocks noChangeAspect="1"/>
          </p:cNvPicPr>
          <p:nvPr/>
        </p:nvPicPr>
        <p:blipFill rotWithShape="1">
          <a:blip r:embed="rId2">
            <a:extLst>
              <a:ext uri="{28A0092B-C50C-407E-A947-70E740481C1C}">
                <a14:useLocalDpi xmlns:a14="http://schemas.microsoft.com/office/drawing/2010/main" val="0"/>
              </a:ext>
            </a:extLst>
          </a:blip>
          <a:srcRect l="53468"/>
          <a:stretch/>
        </p:blipFill>
        <p:spPr>
          <a:xfrm>
            <a:off x="8224928" y="-1658152"/>
            <a:ext cx="4755378" cy="10219644"/>
          </a:xfrm>
          <a:prstGeom prst="rect">
            <a:avLst/>
          </a:prstGeom>
          <a:ln>
            <a:noFill/>
          </a:ln>
          <a:effectLst>
            <a:outerShdw sx="68000" sy="68000" algn="ctr" rotWithShape="0">
              <a:schemeClr val="bg1"/>
            </a:outerShdw>
          </a:effectLst>
        </p:spPr>
      </p:pic>
      <p:sp>
        <p:nvSpPr>
          <p:cNvPr id="180" name="Persegi Panjang: Sudut Lengkung 179">
            <a:extLst>
              <a:ext uri="{FF2B5EF4-FFF2-40B4-BE49-F238E27FC236}">
                <a16:creationId xmlns:a16="http://schemas.microsoft.com/office/drawing/2014/main" id="{F7099F76-8AB8-6D57-232E-B30D35B9389B}"/>
              </a:ext>
            </a:extLst>
          </p:cNvPr>
          <p:cNvSpPr/>
          <p:nvPr/>
        </p:nvSpPr>
        <p:spPr>
          <a:xfrm>
            <a:off x="262097" y="265657"/>
            <a:ext cx="1784788" cy="58622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pic>
        <p:nvPicPr>
          <p:cNvPr id="181" name="Gambar 180" descr="Sebuah gambar berisi hitam, kegelapan&#10;&#10;Deskripsi dibuat secara otomatis">
            <a:extLst>
              <a:ext uri="{FF2B5EF4-FFF2-40B4-BE49-F238E27FC236}">
                <a16:creationId xmlns:a16="http://schemas.microsoft.com/office/drawing/2014/main" id="{67FB1308-F658-3896-4343-D9543F8EF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441" y="424260"/>
            <a:ext cx="1577013" cy="253273"/>
          </a:xfrm>
          <a:prstGeom prst="rect">
            <a:avLst/>
          </a:prstGeom>
        </p:spPr>
      </p:pic>
      <p:sp>
        <p:nvSpPr>
          <p:cNvPr id="182" name="Oval 181">
            <a:extLst>
              <a:ext uri="{FF2B5EF4-FFF2-40B4-BE49-F238E27FC236}">
                <a16:creationId xmlns:a16="http://schemas.microsoft.com/office/drawing/2014/main" id="{DE4C7C83-36C3-F187-8041-6A4DB9191BEE}"/>
              </a:ext>
            </a:extLst>
          </p:cNvPr>
          <p:cNvSpPr/>
          <p:nvPr/>
        </p:nvSpPr>
        <p:spPr>
          <a:xfrm>
            <a:off x="-4438672" y="-967196"/>
            <a:ext cx="8868229" cy="906090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solidFill>
                <a:schemeClr val="bg2">
                  <a:lumMod val="75000"/>
                </a:schemeClr>
              </a:solidFill>
            </a:endParaRPr>
          </a:p>
        </p:txBody>
      </p:sp>
      <p:sp>
        <p:nvSpPr>
          <p:cNvPr id="2" name="Kotak Teks 1">
            <a:extLst>
              <a:ext uri="{FF2B5EF4-FFF2-40B4-BE49-F238E27FC236}">
                <a16:creationId xmlns:a16="http://schemas.microsoft.com/office/drawing/2014/main" id="{EE830EE5-FF3A-C027-C0FD-0A90306D8335}"/>
              </a:ext>
            </a:extLst>
          </p:cNvPr>
          <p:cNvSpPr txBox="1"/>
          <p:nvPr/>
        </p:nvSpPr>
        <p:spPr>
          <a:xfrm>
            <a:off x="278570" y="3104369"/>
            <a:ext cx="3435028" cy="830997"/>
          </a:xfrm>
          <a:prstGeom prst="rect">
            <a:avLst/>
          </a:prstGeom>
          <a:noFill/>
        </p:spPr>
        <p:txBody>
          <a:bodyPr wrap="square" rtlCol="0">
            <a:spAutoFit/>
          </a:bodyPr>
          <a:lstStyle/>
          <a:p>
            <a:r>
              <a:rPr lang="en-US" sz="2400" b="1" i="1" dirty="0" err="1">
                <a:solidFill>
                  <a:srgbClr val="145DA0"/>
                </a:solidFill>
                <a:latin typeface="Poppins" panose="00000500000000000000" pitchFamily="2" charset="0"/>
                <a:cs typeface="Poppins" panose="00000500000000000000" pitchFamily="2" charset="0"/>
              </a:rPr>
              <a:t>Manfaat</a:t>
            </a:r>
            <a:r>
              <a:rPr lang="en-US" sz="2400" b="1" i="1" dirty="0">
                <a:solidFill>
                  <a:srgbClr val="145DA0"/>
                </a:solidFill>
                <a:latin typeface="Poppins" panose="00000500000000000000" pitchFamily="2" charset="0"/>
                <a:cs typeface="Poppins" panose="00000500000000000000" pitchFamily="2" charset="0"/>
              </a:rPr>
              <a:t> </a:t>
            </a:r>
            <a:r>
              <a:rPr lang="en-US" sz="2400" b="1" i="1" dirty="0" err="1">
                <a:solidFill>
                  <a:srgbClr val="145DA0"/>
                </a:solidFill>
                <a:latin typeface="Poppins" panose="00000500000000000000" pitchFamily="2" charset="0"/>
                <a:cs typeface="Poppins" panose="00000500000000000000" pitchFamily="2" charset="0"/>
              </a:rPr>
              <a:t>dari</a:t>
            </a:r>
            <a:r>
              <a:rPr lang="en-US" sz="2400" b="1" i="1" dirty="0">
                <a:solidFill>
                  <a:srgbClr val="145DA0"/>
                </a:solidFill>
                <a:latin typeface="Poppins" panose="00000500000000000000" pitchFamily="2" charset="0"/>
                <a:cs typeface="Poppins" panose="00000500000000000000" pitchFamily="2" charset="0"/>
              </a:rPr>
              <a:t> </a:t>
            </a:r>
          </a:p>
          <a:p>
            <a:r>
              <a:rPr lang="en-US" sz="2400" b="1" i="1" dirty="0">
                <a:solidFill>
                  <a:srgbClr val="145DA0"/>
                </a:solidFill>
                <a:latin typeface="Poppins" panose="00000500000000000000" pitchFamily="2" charset="0"/>
                <a:cs typeface="Poppins" panose="00000500000000000000" pitchFamily="2" charset="0"/>
              </a:rPr>
              <a:t>Web dan </a:t>
            </a:r>
            <a:r>
              <a:rPr lang="en-US" sz="2400" b="1" i="1" dirty="0" err="1">
                <a:solidFill>
                  <a:srgbClr val="145DA0"/>
                </a:solidFill>
                <a:latin typeface="Poppins" panose="00000500000000000000" pitchFamily="2" charset="0"/>
                <a:cs typeface="Poppins" panose="00000500000000000000" pitchFamily="2" charset="0"/>
              </a:rPr>
              <a:t>Perangkat</a:t>
            </a:r>
            <a:endParaRPr lang="en-ID" sz="2400" b="1" i="1" dirty="0">
              <a:solidFill>
                <a:srgbClr val="145DA0"/>
              </a:solidFill>
              <a:latin typeface="Poppins" panose="00000500000000000000" pitchFamily="2" charset="0"/>
              <a:cs typeface="Poppins" panose="00000500000000000000" pitchFamily="2" charset="0"/>
            </a:endParaRPr>
          </a:p>
        </p:txBody>
      </p:sp>
      <p:sp>
        <p:nvSpPr>
          <p:cNvPr id="3" name="Oval 2">
            <a:extLst>
              <a:ext uri="{FF2B5EF4-FFF2-40B4-BE49-F238E27FC236}">
                <a16:creationId xmlns:a16="http://schemas.microsoft.com/office/drawing/2014/main" id="{5FB9BED8-D85D-88B2-F782-F02BE771DD11}"/>
              </a:ext>
            </a:extLst>
          </p:cNvPr>
          <p:cNvSpPr/>
          <p:nvPr/>
        </p:nvSpPr>
        <p:spPr>
          <a:xfrm>
            <a:off x="4618525" y="709283"/>
            <a:ext cx="739004" cy="73900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 name="Oval 3">
            <a:extLst>
              <a:ext uri="{FF2B5EF4-FFF2-40B4-BE49-F238E27FC236}">
                <a16:creationId xmlns:a16="http://schemas.microsoft.com/office/drawing/2014/main" id="{266948B2-543F-F744-2CB0-310CB4E9BDA1}"/>
              </a:ext>
            </a:extLst>
          </p:cNvPr>
          <p:cNvSpPr/>
          <p:nvPr/>
        </p:nvSpPr>
        <p:spPr>
          <a:xfrm>
            <a:off x="4618523" y="5452246"/>
            <a:ext cx="739004" cy="73900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 name="Oval 4">
            <a:extLst>
              <a:ext uri="{FF2B5EF4-FFF2-40B4-BE49-F238E27FC236}">
                <a16:creationId xmlns:a16="http://schemas.microsoft.com/office/drawing/2014/main" id="{C044BB3F-1E5A-FD1A-BCA9-C5296A686934}"/>
              </a:ext>
            </a:extLst>
          </p:cNvPr>
          <p:cNvSpPr/>
          <p:nvPr/>
        </p:nvSpPr>
        <p:spPr>
          <a:xfrm>
            <a:off x="5141550" y="1857862"/>
            <a:ext cx="739004" cy="73900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 name="Oval 5">
            <a:extLst>
              <a:ext uri="{FF2B5EF4-FFF2-40B4-BE49-F238E27FC236}">
                <a16:creationId xmlns:a16="http://schemas.microsoft.com/office/drawing/2014/main" id="{16C46CE7-90B9-D037-5361-D98636BAA915}"/>
              </a:ext>
            </a:extLst>
          </p:cNvPr>
          <p:cNvSpPr/>
          <p:nvPr/>
        </p:nvSpPr>
        <p:spPr>
          <a:xfrm>
            <a:off x="5488750" y="3059498"/>
            <a:ext cx="739004" cy="73900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 name="Oval 6">
            <a:extLst>
              <a:ext uri="{FF2B5EF4-FFF2-40B4-BE49-F238E27FC236}">
                <a16:creationId xmlns:a16="http://schemas.microsoft.com/office/drawing/2014/main" id="{CCEA6922-9283-9D16-0ABF-4EC1422C3F8A}"/>
              </a:ext>
            </a:extLst>
          </p:cNvPr>
          <p:cNvSpPr/>
          <p:nvPr/>
        </p:nvSpPr>
        <p:spPr>
          <a:xfrm>
            <a:off x="5141550" y="4261134"/>
            <a:ext cx="739004" cy="73900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 name="Kotak Teks 7">
            <a:extLst>
              <a:ext uri="{FF2B5EF4-FFF2-40B4-BE49-F238E27FC236}">
                <a16:creationId xmlns:a16="http://schemas.microsoft.com/office/drawing/2014/main" id="{083A2E9F-26B7-B0CF-D48F-BD9C68A580F9}"/>
              </a:ext>
            </a:extLst>
          </p:cNvPr>
          <p:cNvSpPr txBox="1"/>
          <p:nvPr/>
        </p:nvSpPr>
        <p:spPr>
          <a:xfrm>
            <a:off x="4618523" y="851877"/>
            <a:ext cx="739004" cy="461665"/>
          </a:xfrm>
          <a:prstGeom prst="rect">
            <a:avLst/>
          </a:prstGeom>
          <a:noFill/>
        </p:spPr>
        <p:txBody>
          <a:bodyPr wrap="square" rtlCol="0">
            <a:spAutoFit/>
          </a:bodyPr>
          <a:lstStyle/>
          <a:p>
            <a:pPr algn="ctr"/>
            <a:r>
              <a:rPr lang="en-US" sz="2400" b="1" i="1" dirty="0">
                <a:solidFill>
                  <a:srgbClr val="145DA0"/>
                </a:solidFill>
                <a:latin typeface="Poppins" panose="00000500000000000000" pitchFamily="2" charset="0"/>
                <a:cs typeface="Poppins" panose="00000500000000000000" pitchFamily="2" charset="0"/>
              </a:rPr>
              <a:t>1</a:t>
            </a:r>
            <a:endParaRPr lang="en-ID" sz="2400" b="1" i="1" dirty="0">
              <a:solidFill>
                <a:srgbClr val="145DA0"/>
              </a:solidFill>
              <a:latin typeface="Poppins" panose="00000500000000000000" pitchFamily="2" charset="0"/>
              <a:cs typeface="Poppins" panose="00000500000000000000" pitchFamily="2" charset="0"/>
            </a:endParaRPr>
          </a:p>
        </p:txBody>
      </p:sp>
      <p:sp>
        <p:nvSpPr>
          <p:cNvPr id="9" name="Kotak Teks 8">
            <a:extLst>
              <a:ext uri="{FF2B5EF4-FFF2-40B4-BE49-F238E27FC236}">
                <a16:creationId xmlns:a16="http://schemas.microsoft.com/office/drawing/2014/main" id="{1DCCB1BD-0428-47B1-CA8A-C75B8FB0BEED}"/>
              </a:ext>
            </a:extLst>
          </p:cNvPr>
          <p:cNvSpPr txBox="1"/>
          <p:nvPr/>
        </p:nvSpPr>
        <p:spPr>
          <a:xfrm>
            <a:off x="5141550" y="1996531"/>
            <a:ext cx="739004" cy="461665"/>
          </a:xfrm>
          <a:prstGeom prst="rect">
            <a:avLst/>
          </a:prstGeom>
          <a:noFill/>
        </p:spPr>
        <p:txBody>
          <a:bodyPr wrap="square" rtlCol="0">
            <a:spAutoFit/>
          </a:bodyPr>
          <a:lstStyle/>
          <a:p>
            <a:pPr algn="ctr"/>
            <a:r>
              <a:rPr lang="en-US" sz="2400" b="1" i="1" dirty="0">
                <a:solidFill>
                  <a:srgbClr val="145DA0"/>
                </a:solidFill>
                <a:latin typeface="Poppins" panose="00000500000000000000" pitchFamily="2" charset="0"/>
                <a:cs typeface="Poppins" panose="00000500000000000000" pitchFamily="2" charset="0"/>
              </a:rPr>
              <a:t>2</a:t>
            </a:r>
            <a:endParaRPr lang="en-ID" sz="2400" b="1" i="1" dirty="0">
              <a:solidFill>
                <a:srgbClr val="145DA0"/>
              </a:solidFill>
              <a:latin typeface="Poppins" panose="00000500000000000000" pitchFamily="2" charset="0"/>
              <a:cs typeface="Poppins" panose="00000500000000000000" pitchFamily="2" charset="0"/>
            </a:endParaRPr>
          </a:p>
        </p:txBody>
      </p:sp>
      <p:sp>
        <p:nvSpPr>
          <p:cNvPr id="10" name="Kotak Teks 9">
            <a:extLst>
              <a:ext uri="{FF2B5EF4-FFF2-40B4-BE49-F238E27FC236}">
                <a16:creationId xmlns:a16="http://schemas.microsoft.com/office/drawing/2014/main" id="{2D81F54B-07D0-CC98-7D13-A5251D2348CB}"/>
              </a:ext>
            </a:extLst>
          </p:cNvPr>
          <p:cNvSpPr txBox="1"/>
          <p:nvPr/>
        </p:nvSpPr>
        <p:spPr>
          <a:xfrm>
            <a:off x="5488750" y="3220837"/>
            <a:ext cx="739004" cy="461665"/>
          </a:xfrm>
          <a:prstGeom prst="rect">
            <a:avLst/>
          </a:prstGeom>
          <a:noFill/>
        </p:spPr>
        <p:txBody>
          <a:bodyPr wrap="square" rtlCol="0">
            <a:spAutoFit/>
          </a:bodyPr>
          <a:lstStyle/>
          <a:p>
            <a:pPr algn="ctr"/>
            <a:r>
              <a:rPr lang="en-US" sz="2400" b="1" i="1" dirty="0">
                <a:solidFill>
                  <a:srgbClr val="145DA0"/>
                </a:solidFill>
                <a:latin typeface="Poppins" panose="00000500000000000000" pitchFamily="2" charset="0"/>
                <a:cs typeface="Poppins" panose="00000500000000000000" pitchFamily="2" charset="0"/>
              </a:rPr>
              <a:t>3</a:t>
            </a:r>
            <a:endParaRPr lang="en-ID" sz="2400" b="1" i="1" dirty="0">
              <a:solidFill>
                <a:srgbClr val="145DA0"/>
              </a:solidFill>
              <a:latin typeface="Poppins" panose="00000500000000000000" pitchFamily="2" charset="0"/>
              <a:cs typeface="Poppins" panose="00000500000000000000" pitchFamily="2" charset="0"/>
            </a:endParaRPr>
          </a:p>
        </p:txBody>
      </p:sp>
      <p:sp>
        <p:nvSpPr>
          <p:cNvPr id="11" name="Kotak Teks 10">
            <a:extLst>
              <a:ext uri="{FF2B5EF4-FFF2-40B4-BE49-F238E27FC236}">
                <a16:creationId xmlns:a16="http://schemas.microsoft.com/office/drawing/2014/main" id="{5D382CEC-73E5-392D-69F3-822A479CBE0E}"/>
              </a:ext>
            </a:extLst>
          </p:cNvPr>
          <p:cNvSpPr txBox="1"/>
          <p:nvPr/>
        </p:nvSpPr>
        <p:spPr>
          <a:xfrm>
            <a:off x="5141550" y="4399804"/>
            <a:ext cx="739004" cy="461665"/>
          </a:xfrm>
          <a:prstGeom prst="rect">
            <a:avLst/>
          </a:prstGeom>
          <a:noFill/>
        </p:spPr>
        <p:txBody>
          <a:bodyPr wrap="square" rtlCol="0">
            <a:spAutoFit/>
          </a:bodyPr>
          <a:lstStyle/>
          <a:p>
            <a:pPr algn="ctr"/>
            <a:r>
              <a:rPr lang="en-US" sz="2400" b="1" i="1" dirty="0">
                <a:solidFill>
                  <a:srgbClr val="145DA0"/>
                </a:solidFill>
                <a:latin typeface="Poppins" panose="00000500000000000000" pitchFamily="2" charset="0"/>
                <a:cs typeface="Poppins" panose="00000500000000000000" pitchFamily="2" charset="0"/>
              </a:rPr>
              <a:t>4</a:t>
            </a:r>
            <a:endParaRPr lang="en-ID" sz="2400" b="1" i="1" dirty="0">
              <a:solidFill>
                <a:srgbClr val="145DA0"/>
              </a:solidFill>
              <a:latin typeface="Poppins" panose="00000500000000000000" pitchFamily="2" charset="0"/>
              <a:cs typeface="Poppins" panose="00000500000000000000" pitchFamily="2" charset="0"/>
            </a:endParaRPr>
          </a:p>
        </p:txBody>
      </p:sp>
      <p:sp>
        <p:nvSpPr>
          <p:cNvPr id="12" name="Kotak Teks 11">
            <a:extLst>
              <a:ext uri="{FF2B5EF4-FFF2-40B4-BE49-F238E27FC236}">
                <a16:creationId xmlns:a16="http://schemas.microsoft.com/office/drawing/2014/main" id="{98001D6B-58D8-32F8-D009-7A3F3FBFBC48}"/>
              </a:ext>
            </a:extLst>
          </p:cNvPr>
          <p:cNvSpPr txBox="1"/>
          <p:nvPr/>
        </p:nvSpPr>
        <p:spPr>
          <a:xfrm>
            <a:off x="4618521" y="5590915"/>
            <a:ext cx="739004" cy="461665"/>
          </a:xfrm>
          <a:prstGeom prst="rect">
            <a:avLst/>
          </a:prstGeom>
          <a:noFill/>
        </p:spPr>
        <p:txBody>
          <a:bodyPr wrap="square" rtlCol="0">
            <a:spAutoFit/>
          </a:bodyPr>
          <a:lstStyle/>
          <a:p>
            <a:pPr algn="ctr"/>
            <a:r>
              <a:rPr lang="en-US" sz="2400" b="1" i="1" dirty="0">
                <a:solidFill>
                  <a:srgbClr val="145DA0"/>
                </a:solidFill>
                <a:latin typeface="Poppins" panose="00000500000000000000" pitchFamily="2" charset="0"/>
                <a:cs typeface="Poppins" panose="00000500000000000000" pitchFamily="2" charset="0"/>
              </a:rPr>
              <a:t>5</a:t>
            </a:r>
            <a:endParaRPr lang="en-ID" sz="2400" b="1" i="1" dirty="0">
              <a:solidFill>
                <a:srgbClr val="145DA0"/>
              </a:solidFill>
              <a:latin typeface="Poppins" panose="00000500000000000000" pitchFamily="2" charset="0"/>
              <a:cs typeface="Poppins" panose="00000500000000000000" pitchFamily="2" charset="0"/>
            </a:endParaRPr>
          </a:p>
        </p:txBody>
      </p:sp>
      <p:sp>
        <p:nvSpPr>
          <p:cNvPr id="14" name="Title 1">
            <a:extLst>
              <a:ext uri="{FF2B5EF4-FFF2-40B4-BE49-F238E27FC236}">
                <a16:creationId xmlns:a16="http://schemas.microsoft.com/office/drawing/2014/main" id="{CA6A7850-7CA2-B8FD-5FB3-A295E43BEC66}"/>
              </a:ext>
            </a:extLst>
          </p:cNvPr>
          <p:cNvSpPr>
            <a:spLocks noGrp="1"/>
          </p:cNvSpPr>
          <p:nvPr>
            <p:ph type="title"/>
          </p:nvPr>
        </p:nvSpPr>
        <p:spPr>
          <a:xfrm>
            <a:off x="5433725" y="721601"/>
            <a:ext cx="5447636" cy="635161"/>
          </a:xfrm>
        </p:spPr>
        <p:txBody>
          <a:bodyPr anchor="t">
            <a:noAutofit/>
          </a:bodyPr>
          <a:lstStyle/>
          <a:p>
            <a:pPr>
              <a:lnSpc>
                <a:spcPct val="100000"/>
              </a:lnSpc>
              <a:spcBef>
                <a:spcPts val="1200"/>
              </a:spcBef>
            </a:pPr>
            <a:r>
              <a:rPr lang="en-ID" sz="1801" dirty="0" err="1">
                <a:solidFill>
                  <a:schemeClr val="bg1"/>
                </a:solidFill>
                <a:latin typeface="Poppins" panose="00000500000000000000" pitchFamily="2" charset="0"/>
                <a:cs typeface="Poppins" panose="00000500000000000000" pitchFamily="2" charset="0"/>
              </a:rPr>
              <a:t>Meningkatkan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efisiensi</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pemberian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pakan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dengan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jadwal</a:t>
            </a:r>
            <a:r>
              <a:rPr lang="en-ID" sz="1801" dirty="0">
                <a:solidFill>
                  <a:schemeClr val="bg1"/>
                </a:solidFill>
                <a:latin typeface="Poppins" panose="00000500000000000000" pitchFamily="2" charset="0"/>
                <a:cs typeface="Poppins" panose="00000500000000000000" pitchFamily="2" charset="0"/>
              </a:rPr>
              <a:t> yang </a:t>
            </a:r>
            <a:r>
              <a:rPr lang="en-ID" sz="1801" dirty="0" err="1">
                <a:solidFill>
                  <a:schemeClr val="bg1"/>
                </a:solidFill>
                <a:latin typeface="Poppins" panose="00000500000000000000" pitchFamily="2" charset="0"/>
                <a:cs typeface="Poppins" panose="00000500000000000000" pitchFamily="2" charset="0"/>
              </a:rPr>
              <a:t>teratur</a:t>
            </a:r>
            <a:r>
              <a:rPr lang="en-ID" sz="1801" dirty="0">
                <a:solidFill>
                  <a:schemeClr val="bg1"/>
                </a:solidFill>
                <a:latin typeface="Poppins" panose="00000500000000000000" pitchFamily="2" charset="0"/>
                <a:cs typeface="Poppins" panose="00000500000000000000" pitchFamily="2" charset="0"/>
              </a:rPr>
              <a:t> dan </a:t>
            </a:r>
            <a:r>
              <a:rPr lang="en-ID" sz="1801" dirty="0" err="1">
                <a:solidFill>
                  <a:schemeClr val="bg1"/>
                </a:solidFill>
                <a:latin typeface="Poppins" panose="00000500000000000000" pitchFamily="2" charset="0"/>
                <a:cs typeface="Poppins" panose="00000500000000000000" pitchFamily="2" charset="0"/>
              </a:rPr>
              <a:t>konsisten</a:t>
            </a:r>
            <a:r>
              <a:rPr lang="en-ID" sz="1801" dirty="0">
                <a:solidFill>
                  <a:schemeClr val="bg1"/>
                </a:solidFill>
                <a:latin typeface="Poppins" panose="00000500000000000000" pitchFamily="2" charset="0"/>
                <a:cs typeface="Poppins" panose="00000500000000000000" pitchFamily="2" charset="0"/>
              </a:rPr>
              <a:t>.</a:t>
            </a:r>
          </a:p>
        </p:txBody>
      </p:sp>
      <p:sp>
        <p:nvSpPr>
          <p:cNvPr id="16" name="Title 1">
            <a:extLst>
              <a:ext uri="{FF2B5EF4-FFF2-40B4-BE49-F238E27FC236}">
                <a16:creationId xmlns:a16="http://schemas.microsoft.com/office/drawing/2014/main" id="{7ACD42B3-8B91-FA7E-3BEB-8C1D56165699}"/>
              </a:ext>
            </a:extLst>
          </p:cNvPr>
          <p:cNvSpPr txBox="1">
            <a:spLocks/>
          </p:cNvSpPr>
          <p:nvPr/>
        </p:nvSpPr>
        <p:spPr>
          <a:xfrm>
            <a:off x="5956754" y="1909784"/>
            <a:ext cx="5255897" cy="635161"/>
          </a:xfrm>
          <a:prstGeom prst="rect">
            <a:avLst/>
          </a:prstGeom>
        </p:spPr>
        <p:txBody>
          <a:bodyPr vert="horz" lIns="91440" tIns="45721" rIns="91440" bIns="4572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1200"/>
              </a:spcBef>
            </a:pPr>
            <a:r>
              <a:rPr lang="en-ID" sz="1801" dirty="0" err="1">
                <a:solidFill>
                  <a:schemeClr val="bg1"/>
                </a:solidFill>
                <a:latin typeface="Poppins" panose="00000500000000000000" pitchFamily="2" charset="0"/>
                <a:cs typeface="Poppins" panose="00000500000000000000" pitchFamily="2" charset="0"/>
              </a:rPr>
              <a:t>Mengurangi</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risiko</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kekurangan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pakan</a:t>
            </a:r>
            <a:r>
              <a:rPr lang="en-ID" sz="1801" dirty="0">
                <a:solidFill>
                  <a:schemeClr val="bg1"/>
                </a:solidFill>
                <a:latin typeface="Poppins" panose="00000500000000000000" pitchFamily="2" charset="0"/>
                <a:cs typeface="Poppins" panose="00000500000000000000" pitchFamily="2" charset="0"/>
              </a:rPr>
              <a:t> yang </a:t>
            </a:r>
            <a:r>
              <a:rPr lang="en-ID" sz="1801" dirty="0" err="1">
                <a:solidFill>
                  <a:schemeClr val="bg1"/>
                </a:solidFill>
                <a:latin typeface="Poppins" panose="00000500000000000000" pitchFamily="2" charset="0"/>
                <a:cs typeface="Poppins" panose="00000500000000000000" pitchFamily="2" charset="0"/>
              </a:rPr>
              <a:t>dapat</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mempengaruhi</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kesehatan</a:t>
            </a:r>
            <a:r>
              <a:rPr lang="en-ID" sz="1801" dirty="0">
                <a:solidFill>
                  <a:schemeClr val="bg1"/>
                </a:solidFill>
                <a:latin typeface="Poppins" panose="00000500000000000000" pitchFamily="2" charset="0"/>
                <a:cs typeface="Poppins" panose="00000500000000000000" pitchFamily="2" charset="0"/>
              </a:rPr>
              <a:t> ikan.</a:t>
            </a:r>
          </a:p>
        </p:txBody>
      </p:sp>
      <p:sp>
        <p:nvSpPr>
          <p:cNvPr id="18" name="Title 1">
            <a:extLst>
              <a:ext uri="{FF2B5EF4-FFF2-40B4-BE49-F238E27FC236}">
                <a16:creationId xmlns:a16="http://schemas.microsoft.com/office/drawing/2014/main" id="{2F4E6C83-F130-B5D3-4FEB-AE374CEACD8D}"/>
              </a:ext>
            </a:extLst>
          </p:cNvPr>
          <p:cNvSpPr txBox="1">
            <a:spLocks/>
          </p:cNvSpPr>
          <p:nvPr/>
        </p:nvSpPr>
        <p:spPr>
          <a:xfrm>
            <a:off x="6303954" y="3115631"/>
            <a:ext cx="5255897" cy="635161"/>
          </a:xfrm>
          <a:prstGeom prst="rect">
            <a:avLst/>
          </a:prstGeom>
        </p:spPr>
        <p:txBody>
          <a:bodyPr vert="horz" lIns="91440" tIns="45721" rIns="91440" bIns="4572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1200"/>
              </a:spcBef>
            </a:pPr>
            <a:r>
              <a:rPr lang="en-ID" sz="1801" dirty="0" err="1">
                <a:solidFill>
                  <a:schemeClr val="bg1"/>
                </a:solidFill>
                <a:latin typeface="Poppins" panose="00000500000000000000" pitchFamily="2" charset="0"/>
                <a:cs typeface="Poppins" panose="00000500000000000000" pitchFamily="2" charset="0"/>
              </a:rPr>
              <a:t>Memungkinkan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pemantauan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jarak</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jauh</a:t>
            </a:r>
            <a:r>
              <a:rPr lang="en-ID" sz="1801" dirty="0">
                <a:solidFill>
                  <a:schemeClr val="bg1"/>
                </a:solidFill>
                <a:latin typeface="Poppins" panose="00000500000000000000" pitchFamily="2" charset="0"/>
                <a:cs typeface="Poppins" panose="00000500000000000000" pitchFamily="2" charset="0"/>
              </a:rPr>
              <a:t> dan </a:t>
            </a:r>
            <a:r>
              <a:rPr lang="en-ID" sz="1801" dirty="0" err="1">
                <a:solidFill>
                  <a:schemeClr val="bg1"/>
                </a:solidFill>
                <a:latin typeface="Poppins" panose="00000500000000000000" pitchFamily="2" charset="0"/>
                <a:cs typeface="Poppins" panose="00000500000000000000" pitchFamily="2" charset="0"/>
              </a:rPr>
              <a:t>kontrol</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pakan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melalui</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aplikasi</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berbasis</a:t>
            </a:r>
            <a:r>
              <a:rPr lang="en-ID" sz="1801" dirty="0">
                <a:solidFill>
                  <a:schemeClr val="bg1"/>
                </a:solidFill>
                <a:latin typeface="Poppins" panose="00000500000000000000" pitchFamily="2" charset="0"/>
                <a:cs typeface="Poppins" panose="00000500000000000000" pitchFamily="2" charset="0"/>
              </a:rPr>
              <a:t> IoT.</a:t>
            </a:r>
          </a:p>
        </p:txBody>
      </p:sp>
      <p:sp>
        <p:nvSpPr>
          <p:cNvPr id="22" name="Title 1">
            <a:extLst>
              <a:ext uri="{FF2B5EF4-FFF2-40B4-BE49-F238E27FC236}">
                <a16:creationId xmlns:a16="http://schemas.microsoft.com/office/drawing/2014/main" id="{CFEBBD95-65B8-FB8E-C756-F31E6C5C585A}"/>
              </a:ext>
            </a:extLst>
          </p:cNvPr>
          <p:cNvSpPr txBox="1">
            <a:spLocks/>
          </p:cNvSpPr>
          <p:nvPr/>
        </p:nvSpPr>
        <p:spPr>
          <a:xfrm>
            <a:off x="5956755" y="4168230"/>
            <a:ext cx="5095876" cy="924812"/>
          </a:xfrm>
          <a:prstGeom prst="rect">
            <a:avLst/>
          </a:prstGeom>
        </p:spPr>
        <p:txBody>
          <a:bodyPr vert="horz" lIns="91440" tIns="45721" rIns="91440" bIns="4572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1200"/>
              </a:spcBef>
            </a:pPr>
            <a:r>
              <a:rPr lang="en-ID" sz="1801" dirty="0" err="1">
                <a:solidFill>
                  <a:schemeClr val="bg1"/>
                </a:solidFill>
                <a:latin typeface="Poppins" panose="00000500000000000000" pitchFamily="2" charset="0"/>
                <a:cs typeface="Poppins" panose="00000500000000000000" pitchFamily="2" charset="0"/>
              </a:rPr>
              <a:t>Mengoptimalkan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pertumbuhan</a:t>
            </a:r>
            <a:r>
              <a:rPr lang="en-ID" sz="1801" dirty="0">
                <a:solidFill>
                  <a:schemeClr val="bg1"/>
                </a:solidFill>
                <a:latin typeface="Poppins" panose="00000500000000000000" pitchFamily="2" charset="0"/>
                <a:cs typeface="Poppins" panose="00000500000000000000" pitchFamily="2" charset="0"/>
              </a:rPr>
              <a:t> dan </a:t>
            </a:r>
            <a:r>
              <a:rPr lang="en-ID" sz="1801" dirty="0" err="1">
                <a:solidFill>
                  <a:schemeClr val="bg1"/>
                </a:solidFill>
                <a:latin typeface="Poppins" panose="00000500000000000000" pitchFamily="2" charset="0"/>
                <a:cs typeface="Poppins" panose="00000500000000000000" pitchFamily="2" charset="0"/>
              </a:rPr>
              <a:t>produktivitas</a:t>
            </a:r>
            <a:r>
              <a:rPr lang="en-ID" sz="1801" dirty="0">
                <a:solidFill>
                  <a:schemeClr val="bg1"/>
                </a:solidFill>
                <a:latin typeface="Poppins" panose="00000500000000000000" pitchFamily="2" charset="0"/>
                <a:cs typeface="Poppins" panose="00000500000000000000" pitchFamily="2" charset="0"/>
              </a:rPr>
              <a:t> ikan </a:t>
            </a:r>
            <a:r>
              <a:rPr lang="en-ID" sz="1801" dirty="0" err="1">
                <a:solidFill>
                  <a:schemeClr val="bg1"/>
                </a:solidFill>
                <a:latin typeface="Poppins" panose="00000500000000000000" pitchFamily="2" charset="0"/>
                <a:cs typeface="Poppins" panose="00000500000000000000" pitchFamily="2" charset="0"/>
              </a:rPr>
              <a:t>dengan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pemberian</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pakan</a:t>
            </a:r>
            <a:r>
              <a:rPr lang="en-ID" sz="1801" dirty="0">
                <a:solidFill>
                  <a:schemeClr val="bg1"/>
                </a:solidFill>
                <a:latin typeface="Poppins" panose="00000500000000000000" pitchFamily="2" charset="0"/>
                <a:cs typeface="Poppins" panose="00000500000000000000" pitchFamily="2" charset="0"/>
              </a:rPr>
              <a:t> yang </a:t>
            </a:r>
            <a:r>
              <a:rPr lang="en-ID" sz="1801" dirty="0" err="1">
                <a:solidFill>
                  <a:schemeClr val="bg1"/>
                </a:solidFill>
                <a:latin typeface="Poppins" panose="00000500000000000000" pitchFamily="2" charset="0"/>
                <a:cs typeface="Poppins" panose="00000500000000000000" pitchFamily="2" charset="0"/>
              </a:rPr>
              <a:t>tepat</a:t>
            </a:r>
            <a:r>
              <a:rPr lang="en-ID" sz="1801" dirty="0">
                <a:solidFill>
                  <a:schemeClr val="bg1"/>
                </a:solidFill>
                <a:latin typeface="Poppins" panose="00000500000000000000" pitchFamily="2" charset="0"/>
                <a:cs typeface="Poppins" panose="00000500000000000000" pitchFamily="2" charset="0"/>
              </a:rPr>
              <a:t> </a:t>
            </a:r>
            <a:r>
              <a:rPr lang="en-ID" sz="1801" dirty="0" err="1">
                <a:solidFill>
                  <a:schemeClr val="bg1"/>
                </a:solidFill>
                <a:latin typeface="Poppins" panose="00000500000000000000" pitchFamily="2" charset="0"/>
                <a:cs typeface="Poppins" panose="00000500000000000000" pitchFamily="2" charset="0"/>
              </a:rPr>
              <a:t>waktu</a:t>
            </a:r>
            <a:r>
              <a:rPr lang="en-ID" sz="1801" dirty="0">
                <a:solidFill>
                  <a:schemeClr val="bg1"/>
                </a:solidFill>
                <a:latin typeface="Poppins" panose="00000500000000000000" pitchFamily="2" charset="0"/>
                <a:cs typeface="Poppins" panose="00000500000000000000" pitchFamily="2" charset="0"/>
              </a:rPr>
              <a:t> dan </a:t>
            </a:r>
            <a:r>
              <a:rPr lang="en-ID" sz="1801" dirty="0" err="1">
                <a:solidFill>
                  <a:schemeClr val="bg1"/>
                </a:solidFill>
                <a:latin typeface="Poppins" panose="00000500000000000000" pitchFamily="2" charset="0"/>
                <a:cs typeface="Poppins" panose="00000500000000000000" pitchFamily="2" charset="0"/>
              </a:rPr>
              <a:t>proporsional</a:t>
            </a:r>
            <a:r>
              <a:rPr lang="en-ID" sz="1801" dirty="0">
                <a:solidFill>
                  <a:schemeClr val="bg1"/>
                </a:solidFill>
                <a:latin typeface="Poppins" panose="00000500000000000000" pitchFamily="2" charset="0"/>
                <a:cs typeface="Poppins" panose="00000500000000000000" pitchFamily="2" charset="0"/>
              </a:rPr>
              <a:t>.</a:t>
            </a:r>
          </a:p>
        </p:txBody>
      </p:sp>
      <p:sp>
        <p:nvSpPr>
          <p:cNvPr id="23" name="Title 1">
            <a:extLst>
              <a:ext uri="{FF2B5EF4-FFF2-40B4-BE49-F238E27FC236}">
                <a16:creationId xmlns:a16="http://schemas.microsoft.com/office/drawing/2014/main" id="{FE6485BA-AC21-7ED3-AB4E-04B0888FE7A3}"/>
              </a:ext>
            </a:extLst>
          </p:cNvPr>
          <p:cNvSpPr txBox="1">
            <a:spLocks/>
          </p:cNvSpPr>
          <p:nvPr/>
        </p:nvSpPr>
        <p:spPr>
          <a:xfrm>
            <a:off x="5452776" y="5359341"/>
            <a:ext cx="5428585" cy="924812"/>
          </a:xfrm>
          <a:prstGeom prst="rect">
            <a:avLst/>
          </a:prstGeom>
        </p:spPr>
        <p:txBody>
          <a:bodyPr vert="horz" lIns="91440" tIns="45721" rIns="91440" bIns="45721"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1200"/>
              </a:spcBef>
            </a:pPr>
            <a:r>
              <a:rPr lang="sv-SE" sz="1801" dirty="0">
                <a:solidFill>
                  <a:schemeClr val="bg1"/>
                </a:solidFill>
                <a:latin typeface="Poppins" panose="00000500000000000000" pitchFamily="2" charset="0"/>
                <a:cs typeface="Poppins" panose="00000500000000000000" pitchFamily="2" charset="0"/>
              </a:rPr>
              <a:t>Meminimalkan biaya operasional dan tenaga kerja yang diperlukan untuk memberi makan ikan secara manual.</a:t>
            </a:r>
            <a:endParaRPr lang="en-ID" sz="1801" dirty="0">
              <a:solidFill>
                <a:schemeClr val="bg1"/>
              </a:solidFill>
              <a:latin typeface="Poppins" panose="00000500000000000000" pitchFamily="2" charset="0"/>
              <a:cs typeface="Poppins" panose="00000500000000000000" pitchFamily="2" charset="0"/>
            </a:endParaRPr>
          </a:p>
        </p:txBody>
      </p:sp>
      <p:sp>
        <p:nvSpPr>
          <p:cNvPr id="183" name="Oval 182">
            <a:extLst>
              <a:ext uri="{FF2B5EF4-FFF2-40B4-BE49-F238E27FC236}">
                <a16:creationId xmlns:a16="http://schemas.microsoft.com/office/drawing/2014/main" id="{A22CAA90-F6B8-5D7E-709D-0B73629834E5}"/>
              </a:ext>
            </a:extLst>
          </p:cNvPr>
          <p:cNvSpPr/>
          <p:nvPr/>
        </p:nvSpPr>
        <p:spPr>
          <a:xfrm>
            <a:off x="4280396" y="3279839"/>
            <a:ext cx="298322" cy="298322"/>
          </a:xfrm>
          <a:prstGeom prst="ellipse">
            <a:avLst/>
          </a:prstGeom>
          <a:solidFill>
            <a:srgbClr val="145D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84" name="Oval 183">
            <a:extLst>
              <a:ext uri="{FF2B5EF4-FFF2-40B4-BE49-F238E27FC236}">
                <a16:creationId xmlns:a16="http://schemas.microsoft.com/office/drawing/2014/main" id="{D1946CC2-4B9A-3CCC-1503-C0D950D7ABB2}"/>
              </a:ext>
            </a:extLst>
          </p:cNvPr>
          <p:cNvSpPr/>
          <p:nvPr/>
        </p:nvSpPr>
        <p:spPr>
          <a:xfrm>
            <a:off x="4171717" y="4481473"/>
            <a:ext cx="298322" cy="298322"/>
          </a:xfrm>
          <a:prstGeom prst="ellipse">
            <a:avLst/>
          </a:prstGeom>
          <a:solidFill>
            <a:srgbClr val="145D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85" name="Oval 184">
            <a:extLst>
              <a:ext uri="{FF2B5EF4-FFF2-40B4-BE49-F238E27FC236}">
                <a16:creationId xmlns:a16="http://schemas.microsoft.com/office/drawing/2014/main" id="{28441C32-4133-ECBC-2F2A-2B282B03AF2A}"/>
              </a:ext>
            </a:extLst>
          </p:cNvPr>
          <p:cNvSpPr/>
          <p:nvPr/>
        </p:nvSpPr>
        <p:spPr>
          <a:xfrm>
            <a:off x="3713595" y="5672584"/>
            <a:ext cx="298322" cy="298322"/>
          </a:xfrm>
          <a:prstGeom prst="ellipse">
            <a:avLst/>
          </a:prstGeom>
          <a:solidFill>
            <a:srgbClr val="145D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86" name="Oval 185">
            <a:extLst>
              <a:ext uri="{FF2B5EF4-FFF2-40B4-BE49-F238E27FC236}">
                <a16:creationId xmlns:a16="http://schemas.microsoft.com/office/drawing/2014/main" id="{8C222561-ABAE-F066-DAAE-628A8778627A}"/>
              </a:ext>
            </a:extLst>
          </p:cNvPr>
          <p:cNvSpPr/>
          <p:nvPr/>
        </p:nvSpPr>
        <p:spPr>
          <a:xfrm>
            <a:off x="4091851" y="2078205"/>
            <a:ext cx="298322" cy="298322"/>
          </a:xfrm>
          <a:prstGeom prst="ellipse">
            <a:avLst/>
          </a:prstGeom>
          <a:solidFill>
            <a:srgbClr val="145D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187" name="Oval 186">
            <a:extLst>
              <a:ext uri="{FF2B5EF4-FFF2-40B4-BE49-F238E27FC236}">
                <a16:creationId xmlns:a16="http://schemas.microsoft.com/office/drawing/2014/main" id="{F930E39C-90A7-1F43-BA44-6E84AA03992F}"/>
              </a:ext>
            </a:extLst>
          </p:cNvPr>
          <p:cNvSpPr/>
          <p:nvPr/>
        </p:nvSpPr>
        <p:spPr>
          <a:xfrm>
            <a:off x="3568048" y="929624"/>
            <a:ext cx="298322" cy="298322"/>
          </a:xfrm>
          <a:prstGeom prst="ellipse">
            <a:avLst/>
          </a:prstGeom>
          <a:solidFill>
            <a:srgbClr val="145D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Tree>
    <p:extLst>
      <p:ext uri="{BB962C8B-B14F-4D97-AF65-F5344CB8AC3E}">
        <p14:creationId xmlns:p14="http://schemas.microsoft.com/office/powerpoint/2010/main" val="36798415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Lingkaran: Berongga 20">
            <a:extLst>
              <a:ext uri="{FF2B5EF4-FFF2-40B4-BE49-F238E27FC236}">
                <a16:creationId xmlns:a16="http://schemas.microsoft.com/office/drawing/2014/main" id="{80D178D2-1E90-20A8-1EB5-83515C148AF6}"/>
              </a:ext>
            </a:extLst>
          </p:cNvPr>
          <p:cNvSpPr/>
          <p:nvPr/>
        </p:nvSpPr>
        <p:spPr>
          <a:xfrm>
            <a:off x="-8200554" y="-2166580"/>
            <a:ext cx="11191160" cy="11191160"/>
          </a:xfrm>
          <a:prstGeom prst="donut">
            <a:avLst/>
          </a:prstGeom>
          <a:solidFill>
            <a:srgbClr val="145D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solidFill>
                <a:schemeClr val="tx1"/>
              </a:solidFill>
            </a:endParaRPr>
          </a:p>
        </p:txBody>
      </p:sp>
      <p:sp>
        <p:nvSpPr>
          <p:cNvPr id="252" name="Lingkaran: Berongga 251">
            <a:extLst>
              <a:ext uri="{FF2B5EF4-FFF2-40B4-BE49-F238E27FC236}">
                <a16:creationId xmlns:a16="http://schemas.microsoft.com/office/drawing/2014/main" id="{66FEE759-16F8-EB44-08DA-7BED7607DD6F}"/>
              </a:ext>
            </a:extLst>
          </p:cNvPr>
          <p:cNvSpPr/>
          <p:nvPr/>
        </p:nvSpPr>
        <p:spPr>
          <a:xfrm>
            <a:off x="-4100630" y="1525208"/>
            <a:ext cx="3868057" cy="3807583"/>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d-ID" sz="1801" dirty="0">
              <a:solidFill>
                <a:schemeClr val="tx1"/>
              </a:solidFill>
            </a:endParaRPr>
          </a:p>
        </p:txBody>
      </p:sp>
      <p:sp>
        <p:nvSpPr>
          <p:cNvPr id="11" name="Title 1">
            <a:extLst>
              <a:ext uri="{FF2B5EF4-FFF2-40B4-BE49-F238E27FC236}">
                <a16:creationId xmlns:a16="http://schemas.microsoft.com/office/drawing/2014/main" id="{89CA7545-6313-8CCF-08E2-3351A313057F}"/>
              </a:ext>
            </a:extLst>
          </p:cNvPr>
          <p:cNvSpPr txBox="1">
            <a:spLocks/>
          </p:cNvSpPr>
          <p:nvPr/>
        </p:nvSpPr>
        <p:spPr>
          <a:xfrm>
            <a:off x="0" y="2544708"/>
            <a:ext cx="3267076" cy="1768582"/>
          </a:xfrm>
          <a:prstGeom prst="rect">
            <a:avLst/>
          </a:prstGeom>
        </p:spPr>
        <p:txBody>
          <a:bodyPr vert="horz" lIns="91440" tIns="45721" rIns="91440" bIns="45721"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r>
              <a:rPr lang="en-US" sz="3200" b="1" i="1" dirty="0">
                <a:latin typeface="Poppins" panose="00000500000000000000" pitchFamily="2" charset="0"/>
                <a:cs typeface="Poppins" panose="00000500000000000000" pitchFamily="2" charset="0"/>
              </a:rPr>
              <a:t>Flowchart</a:t>
            </a:r>
          </a:p>
          <a:p>
            <a:pPr>
              <a:lnSpc>
                <a:spcPct val="100000"/>
              </a:lnSpc>
              <a:spcBef>
                <a:spcPts val="1200"/>
              </a:spcBef>
            </a:pPr>
            <a:r>
              <a:rPr lang="en-US" sz="3200" b="1" i="1" dirty="0">
                <a:latin typeface="Poppins" panose="00000500000000000000" pitchFamily="2" charset="0"/>
                <a:cs typeface="Poppins" panose="00000500000000000000" pitchFamily="2" charset="0"/>
              </a:rPr>
              <a:t>&amp;</a:t>
            </a:r>
          </a:p>
          <a:p>
            <a:pPr>
              <a:lnSpc>
                <a:spcPct val="100000"/>
              </a:lnSpc>
              <a:spcBef>
                <a:spcPts val="1200"/>
              </a:spcBef>
            </a:pPr>
            <a:r>
              <a:rPr lang="en-US" sz="3200" b="1" i="1" dirty="0">
                <a:solidFill>
                  <a:srgbClr val="145DA0"/>
                </a:solidFill>
                <a:latin typeface="Poppins" panose="00000500000000000000" pitchFamily="2" charset="0"/>
                <a:cs typeface="Poppins" panose="00000500000000000000" pitchFamily="2" charset="0"/>
              </a:rPr>
              <a:t>Database</a:t>
            </a:r>
            <a:endParaRPr lang="en-ID" sz="3200" b="1" i="1" dirty="0">
              <a:solidFill>
                <a:srgbClr val="145DA0"/>
              </a:solidFill>
              <a:latin typeface="Poppins" panose="00000500000000000000" pitchFamily="2" charset="0"/>
              <a:cs typeface="Poppins" panose="00000500000000000000" pitchFamily="2" charset="0"/>
            </a:endParaRPr>
          </a:p>
        </p:txBody>
      </p:sp>
      <p:pic>
        <p:nvPicPr>
          <p:cNvPr id="3" name="Gambar 2" descr="Sebuah gambar berisi diagram, sketsa, teks, gambar&#10;&#10;Deskripsi dibuat secara otomatis">
            <a:extLst>
              <a:ext uri="{FF2B5EF4-FFF2-40B4-BE49-F238E27FC236}">
                <a16:creationId xmlns:a16="http://schemas.microsoft.com/office/drawing/2014/main" id="{85620D01-4FAF-6126-5277-861ED710F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251" y="692995"/>
            <a:ext cx="3582546" cy="5472007"/>
          </a:xfrm>
          <a:prstGeom prst="rect">
            <a:avLst/>
          </a:prstGeom>
        </p:spPr>
      </p:pic>
      <p:pic>
        <p:nvPicPr>
          <p:cNvPr id="6" name="Gambar 5" descr="Sebuah gambar berisi teks, cuplikan layar, Font, nomor&#10;&#10;Deskripsi dibuat secara otomatis">
            <a:extLst>
              <a:ext uri="{FF2B5EF4-FFF2-40B4-BE49-F238E27FC236}">
                <a16:creationId xmlns:a16="http://schemas.microsoft.com/office/drawing/2014/main" id="{07823C9D-BC2A-5847-0D70-33A579024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442" y="2396230"/>
            <a:ext cx="4557648" cy="2065535"/>
          </a:xfrm>
          <a:prstGeom prst="rect">
            <a:avLst/>
          </a:prstGeom>
        </p:spPr>
      </p:pic>
      <p:sp>
        <p:nvSpPr>
          <p:cNvPr id="4" name="Lingkaran: Berongga 3">
            <a:extLst>
              <a:ext uri="{FF2B5EF4-FFF2-40B4-BE49-F238E27FC236}">
                <a16:creationId xmlns:a16="http://schemas.microsoft.com/office/drawing/2014/main" id="{04B197F0-9FEA-F129-0330-ED1DD8C456E0}"/>
              </a:ext>
            </a:extLst>
          </p:cNvPr>
          <p:cNvSpPr/>
          <p:nvPr/>
        </p:nvSpPr>
        <p:spPr>
          <a:xfrm>
            <a:off x="10689771" y="-1502229"/>
            <a:ext cx="3004459" cy="3004459"/>
          </a:xfrm>
          <a:prstGeom prst="donu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8" name="Oval 7">
            <a:extLst>
              <a:ext uri="{FF2B5EF4-FFF2-40B4-BE49-F238E27FC236}">
                <a16:creationId xmlns:a16="http://schemas.microsoft.com/office/drawing/2014/main" id="{738D6B69-AD63-FAD4-7677-62D76DA1A102}"/>
              </a:ext>
            </a:extLst>
          </p:cNvPr>
          <p:cNvSpPr/>
          <p:nvPr/>
        </p:nvSpPr>
        <p:spPr>
          <a:xfrm>
            <a:off x="7967317" y="5817121"/>
            <a:ext cx="3657600" cy="3657599"/>
          </a:xfrm>
          <a:prstGeom prst="ellipse">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nvGrpSpPr>
          <p:cNvPr id="10" name="Grup 9">
            <a:extLst>
              <a:ext uri="{FF2B5EF4-FFF2-40B4-BE49-F238E27FC236}">
                <a16:creationId xmlns:a16="http://schemas.microsoft.com/office/drawing/2014/main" id="{BAB374D8-6FB6-3C9C-06C1-63C2474EF059}"/>
              </a:ext>
            </a:extLst>
          </p:cNvPr>
          <p:cNvGrpSpPr/>
          <p:nvPr/>
        </p:nvGrpSpPr>
        <p:grpSpPr>
          <a:xfrm>
            <a:off x="3085050" y="662981"/>
            <a:ext cx="745003" cy="251420"/>
            <a:chOff x="5961237" y="621050"/>
            <a:chExt cx="2765608" cy="933324"/>
          </a:xfrm>
        </p:grpSpPr>
        <p:sp>
          <p:nvSpPr>
            <p:cNvPr id="12" name="Lingkaran: Berongga 11">
              <a:extLst>
                <a:ext uri="{FF2B5EF4-FFF2-40B4-BE49-F238E27FC236}">
                  <a16:creationId xmlns:a16="http://schemas.microsoft.com/office/drawing/2014/main" id="{9F85FB6A-EFBC-55C1-E27C-14872E150B50}"/>
                </a:ext>
              </a:extLst>
            </p:cNvPr>
            <p:cNvSpPr/>
            <p:nvPr/>
          </p:nvSpPr>
          <p:spPr>
            <a:xfrm>
              <a:off x="5961237"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3" name="Lingkaran: Berongga 12">
              <a:extLst>
                <a:ext uri="{FF2B5EF4-FFF2-40B4-BE49-F238E27FC236}">
                  <a16:creationId xmlns:a16="http://schemas.microsoft.com/office/drawing/2014/main" id="{03A789B7-F5C9-B7BF-E3CA-DCF0A4E84D31}"/>
                </a:ext>
              </a:extLst>
            </p:cNvPr>
            <p:cNvSpPr/>
            <p:nvPr/>
          </p:nvSpPr>
          <p:spPr>
            <a:xfrm>
              <a:off x="6580711"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4" name="Lingkaran: Berongga 13">
              <a:extLst>
                <a:ext uri="{FF2B5EF4-FFF2-40B4-BE49-F238E27FC236}">
                  <a16:creationId xmlns:a16="http://schemas.microsoft.com/office/drawing/2014/main" id="{E7FB76E5-4F1A-25A2-02B1-AA03682A206E}"/>
                </a:ext>
              </a:extLst>
            </p:cNvPr>
            <p:cNvSpPr/>
            <p:nvPr/>
          </p:nvSpPr>
          <p:spPr>
            <a:xfrm>
              <a:off x="7187485" y="621788"/>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sp>
          <p:nvSpPr>
            <p:cNvPr id="17" name="Lingkaran: Berongga 16">
              <a:extLst>
                <a:ext uri="{FF2B5EF4-FFF2-40B4-BE49-F238E27FC236}">
                  <a16:creationId xmlns:a16="http://schemas.microsoft.com/office/drawing/2014/main" id="{6A1F15E8-8973-18E2-8509-748AB0B85A38}"/>
                </a:ext>
              </a:extLst>
            </p:cNvPr>
            <p:cNvSpPr/>
            <p:nvPr/>
          </p:nvSpPr>
          <p:spPr>
            <a:xfrm>
              <a:off x="7794259" y="621050"/>
              <a:ext cx="932586" cy="932586"/>
            </a:xfrm>
            <a:prstGeom prst="donut">
              <a:avLst>
                <a:gd name="adj" fmla="val 12353"/>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solidFill>
                  <a:schemeClr val="tx1"/>
                </a:solidFill>
              </a:endParaRPr>
            </a:p>
          </p:txBody>
        </p:sp>
      </p:grpSp>
      <p:sp>
        <p:nvSpPr>
          <p:cNvPr id="18" name="Persegi Panjang 17">
            <a:extLst>
              <a:ext uri="{FF2B5EF4-FFF2-40B4-BE49-F238E27FC236}">
                <a16:creationId xmlns:a16="http://schemas.microsoft.com/office/drawing/2014/main" id="{A9EDAFF7-D3A4-CF79-D5FD-D136FCECA3DE}"/>
              </a:ext>
            </a:extLst>
          </p:cNvPr>
          <p:cNvSpPr/>
          <p:nvPr/>
        </p:nvSpPr>
        <p:spPr>
          <a:xfrm>
            <a:off x="12965483" y="-1"/>
            <a:ext cx="2733675" cy="6858000"/>
          </a:xfrm>
          <a:prstGeom prst="rect">
            <a:avLst/>
          </a:prstGeom>
          <a:solidFill>
            <a:srgbClr val="145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dirty="0"/>
          </a:p>
        </p:txBody>
      </p:sp>
      <p:grpSp>
        <p:nvGrpSpPr>
          <p:cNvPr id="19" name="Grup 18">
            <a:extLst>
              <a:ext uri="{FF2B5EF4-FFF2-40B4-BE49-F238E27FC236}">
                <a16:creationId xmlns:a16="http://schemas.microsoft.com/office/drawing/2014/main" id="{7FECAF92-419A-4E00-9DF7-F89993F252DC}"/>
              </a:ext>
            </a:extLst>
          </p:cNvPr>
          <p:cNvGrpSpPr/>
          <p:nvPr/>
        </p:nvGrpSpPr>
        <p:grpSpPr>
          <a:xfrm rot="10800000">
            <a:off x="12323069" y="1262743"/>
            <a:ext cx="449751" cy="1486919"/>
            <a:chOff x="7159082" y="177889"/>
            <a:chExt cx="440319" cy="1536213"/>
          </a:xfrm>
          <a:solidFill>
            <a:srgbClr val="145DA0"/>
          </a:solidFill>
        </p:grpSpPr>
        <p:grpSp>
          <p:nvGrpSpPr>
            <p:cNvPr id="20" name="Grup 19">
              <a:extLst>
                <a:ext uri="{FF2B5EF4-FFF2-40B4-BE49-F238E27FC236}">
                  <a16:creationId xmlns:a16="http://schemas.microsoft.com/office/drawing/2014/main" id="{9412463E-5FF2-D958-0AC6-BF05C51D61C8}"/>
                </a:ext>
              </a:extLst>
            </p:cNvPr>
            <p:cNvGrpSpPr/>
            <p:nvPr/>
          </p:nvGrpSpPr>
          <p:grpSpPr>
            <a:xfrm rot="16200000">
              <a:off x="7125139" y="211832"/>
              <a:ext cx="506547" cy="438662"/>
              <a:chOff x="6347475" y="674825"/>
              <a:chExt cx="1075658" cy="931503"/>
            </a:xfrm>
            <a:grpFill/>
          </p:grpSpPr>
          <p:grpSp>
            <p:nvGrpSpPr>
              <p:cNvPr id="73" name="Grup 72">
                <a:extLst>
                  <a:ext uri="{FF2B5EF4-FFF2-40B4-BE49-F238E27FC236}">
                    <a16:creationId xmlns:a16="http://schemas.microsoft.com/office/drawing/2014/main" id="{8DEF743F-EC7F-553D-151E-14262FB2203D}"/>
                  </a:ext>
                </a:extLst>
              </p:cNvPr>
              <p:cNvGrpSpPr/>
              <p:nvPr/>
            </p:nvGrpSpPr>
            <p:grpSpPr>
              <a:xfrm>
                <a:off x="6347475" y="678343"/>
                <a:ext cx="537830" cy="927985"/>
                <a:chOff x="6347475" y="678343"/>
                <a:chExt cx="537830" cy="927985"/>
              </a:xfrm>
              <a:grpFill/>
            </p:grpSpPr>
            <p:sp>
              <p:nvSpPr>
                <p:cNvPr id="90" name="Oval 89">
                  <a:extLst>
                    <a:ext uri="{FF2B5EF4-FFF2-40B4-BE49-F238E27FC236}">
                      <a16:creationId xmlns:a16="http://schemas.microsoft.com/office/drawing/2014/main" id="{07EB7151-3105-E4BB-30B1-CA7F8A95436E}"/>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1" name="Oval 90">
                  <a:extLst>
                    <a:ext uri="{FF2B5EF4-FFF2-40B4-BE49-F238E27FC236}">
                      <a16:creationId xmlns:a16="http://schemas.microsoft.com/office/drawing/2014/main" id="{68654B66-6116-EE43-3EBF-AE29EEFDC051}"/>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2" name="Oval 91">
                  <a:extLst>
                    <a:ext uri="{FF2B5EF4-FFF2-40B4-BE49-F238E27FC236}">
                      <a16:creationId xmlns:a16="http://schemas.microsoft.com/office/drawing/2014/main" id="{F2658209-56A8-5BBA-AD19-58E6FD55BE28}"/>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3" name="Oval 92">
                  <a:extLst>
                    <a:ext uri="{FF2B5EF4-FFF2-40B4-BE49-F238E27FC236}">
                      <a16:creationId xmlns:a16="http://schemas.microsoft.com/office/drawing/2014/main" id="{24C3320A-BBBC-3D76-9113-8BB2E64B6EBF}"/>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4" name="Oval 93">
                  <a:extLst>
                    <a:ext uri="{FF2B5EF4-FFF2-40B4-BE49-F238E27FC236}">
                      <a16:creationId xmlns:a16="http://schemas.microsoft.com/office/drawing/2014/main" id="{C517A5A8-BB85-7DF9-EC8B-2A9FFAE532CC}"/>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5" name="Oval 94">
                  <a:extLst>
                    <a:ext uri="{FF2B5EF4-FFF2-40B4-BE49-F238E27FC236}">
                      <a16:creationId xmlns:a16="http://schemas.microsoft.com/office/drawing/2014/main" id="{EF26149A-94C7-6F22-61ED-48590107520C}"/>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96" name="Oval 95">
                  <a:extLst>
                    <a:ext uri="{FF2B5EF4-FFF2-40B4-BE49-F238E27FC236}">
                      <a16:creationId xmlns:a16="http://schemas.microsoft.com/office/drawing/2014/main" id="{6EAC69B6-3017-DC67-40C3-3991EDE07BB3}"/>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74" name="Grup 73">
                <a:extLst>
                  <a:ext uri="{FF2B5EF4-FFF2-40B4-BE49-F238E27FC236}">
                    <a16:creationId xmlns:a16="http://schemas.microsoft.com/office/drawing/2014/main" id="{1A0C43D0-29A3-4DCC-D56B-21F48FB5FA4B}"/>
                  </a:ext>
                </a:extLst>
              </p:cNvPr>
              <p:cNvGrpSpPr/>
              <p:nvPr/>
            </p:nvGrpSpPr>
            <p:grpSpPr>
              <a:xfrm>
                <a:off x="6616389" y="676584"/>
                <a:ext cx="537830" cy="927985"/>
                <a:chOff x="6347475" y="678343"/>
                <a:chExt cx="537830" cy="927985"/>
              </a:xfrm>
              <a:grpFill/>
            </p:grpSpPr>
            <p:sp>
              <p:nvSpPr>
                <p:cNvPr id="83" name="Oval 82">
                  <a:extLst>
                    <a:ext uri="{FF2B5EF4-FFF2-40B4-BE49-F238E27FC236}">
                      <a16:creationId xmlns:a16="http://schemas.microsoft.com/office/drawing/2014/main" id="{ACB6D34B-3504-C512-9341-0802A6602621}"/>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4" name="Oval 83">
                  <a:extLst>
                    <a:ext uri="{FF2B5EF4-FFF2-40B4-BE49-F238E27FC236}">
                      <a16:creationId xmlns:a16="http://schemas.microsoft.com/office/drawing/2014/main" id="{7C914D9A-79F1-9D39-9B4B-FD631865D865}"/>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5" name="Oval 84">
                  <a:extLst>
                    <a:ext uri="{FF2B5EF4-FFF2-40B4-BE49-F238E27FC236}">
                      <a16:creationId xmlns:a16="http://schemas.microsoft.com/office/drawing/2014/main" id="{FD92FCE6-4162-1D35-7E73-9191E17D8753}"/>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6" name="Oval 85">
                  <a:extLst>
                    <a:ext uri="{FF2B5EF4-FFF2-40B4-BE49-F238E27FC236}">
                      <a16:creationId xmlns:a16="http://schemas.microsoft.com/office/drawing/2014/main" id="{8D0E32DB-05CF-6902-9C25-7E9A426B2938}"/>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7" name="Oval 86">
                  <a:extLst>
                    <a:ext uri="{FF2B5EF4-FFF2-40B4-BE49-F238E27FC236}">
                      <a16:creationId xmlns:a16="http://schemas.microsoft.com/office/drawing/2014/main" id="{7ED125E9-A2B8-870C-98F9-16501B020599}"/>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8" name="Oval 87">
                  <a:extLst>
                    <a:ext uri="{FF2B5EF4-FFF2-40B4-BE49-F238E27FC236}">
                      <a16:creationId xmlns:a16="http://schemas.microsoft.com/office/drawing/2014/main" id="{3BC6BE94-72B6-C645-FFC8-D9CA53675785}"/>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9" name="Oval 88">
                  <a:extLst>
                    <a:ext uri="{FF2B5EF4-FFF2-40B4-BE49-F238E27FC236}">
                      <a16:creationId xmlns:a16="http://schemas.microsoft.com/office/drawing/2014/main" id="{E0287D13-5913-A168-5524-8C919AFCE122}"/>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75" name="Grup 74">
                <a:extLst>
                  <a:ext uri="{FF2B5EF4-FFF2-40B4-BE49-F238E27FC236}">
                    <a16:creationId xmlns:a16="http://schemas.microsoft.com/office/drawing/2014/main" id="{23FABE8C-8F7B-3C0F-8A4D-DA1B87F77208}"/>
                  </a:ext>
                </a:extLst>
              </p:cNvPr>
              <p:cNvGrpSpPr/>
              <p:nvPr/>
            </p:nvGrpSpPr>
            <p:grpSpPr>
              <a:xfrm>
                <a:off x="6885303" y="674825"/>
                <a:ext cx="537830" cy="927985"/>
                <a:chOff x="6347475" y="678343"/>
                <a:chExt cx="537830" cy="927985"/>
              </a:xfrm>
              <a:grpFill/>
            </p:grpSpPr>
            <p:sp>
              <p:nvSpPr>
                <p:cNvPr id="76" name="Oval 75">
                  <a:extLst>
                    <a:ext uri="{FF2B5EF4-FFF2-40B4-BE49-F238E27FC236}">
                      <a16:creationId xmlns:a16="http://schemas.microsoft.com/office/drawing/2014/main" id="{A48FC4F0-773C-2F86-AAED-7CCC23DDD0B8}"/>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7" name="Oval 76">
                  <a:extLst>
                    <a:ext uri="{FF2B5EF4-FFF2-40B4-BE49-F238E27FC236}">
                      <a16:creationId xmlns:a16="http://schemas.microsoft.com/office/drawing/2014/main" id="{C2CE1D79-C985-E7DC-A44C-63882B78B6E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8" name="Oval 77">
                  <a:extLst>
                    <a:ext uri="{FF2B5EF4-FFF2-40B4-BE49-F238E27FC236}">
                      <a16:creationId xmlns:a16="http://schemas.microsoft.com/office/drawing/2014/main" id="{B1787422-C199-EBF8-2427-0C019254061A}"/>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9" name="Oval 78">
                  <a:extLst>
                    <a:ext uri="{FF2B5EF4-FFF2-40B4-BE49-F238E27FC236}">
                      <a16:creationId xmlns:a16="http://schemas.microsoft.com/office/drawing/2014/main" id="{CCDBDD02-3EE6-A6DF-2DBD-F5653A10434D}"/>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0" name="Oval 79">
                  <a:extLst>
                    <a:ext uri="{FF2B5EF4-FFF2-40B4-BE49-F238E27FC236}">
                      <a16:creationId xmlns:a16="http://schemas.microsoft.com/office/drawing/2014/main" id="{F9CE6A71-C763-5D32-02B0-6B27BC420C7E}"/>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1" name="Oval 80">
                  <a:extLst>
                    <a:ext uri="{FF2B5EF4-FFF2-40B4-BE49-F238E27FC236}">
                      <a16:creationId xmlns:a16="http://schemas.microsoft.com/office/drawing/2014/main" id="{41DDC263-C344-B256-E878-2009F47298C2}"/>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82" name="Oval 81">
                  <a:extLst>
                    <a:ext uri="{FF2B5EF4-FFF2-40B4-BE49-F238E27FC236}">
                      <a16:creationId xmlns:a16="http://schemas.microsoft.com/office/drawing/2014/main" id="{06C2B9A6-128C-7C16-BB6C-8445F50D69E7}"/>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23" name="Grup 22">
              <a:extLst>
                <a:ext uri="{FF2B5EF4-FFF2-40B4-BE49-F238E27FC236}">
                  <a16:creationId xmlns:a16="http://schemas.microsoft.com/office/drawing/2014/main" id="{90725C3C-F4CF-1CA5-A324-3CFCBBDDA248}"/>
                </a:ext>
              </a:extLst>
            </p:cNvPr>
            <p:cNvGrpSpPr/>
            <p:nvPr/>
          </p:nvGrpSpPr>
          <p:grpSpPr>
            <a:xfrm rot="16200000">
              <a:off x="7125139" y="734735"/>
              <a:ext cx="506547" cy="438662"/>
              <a:chOff x="6347475" y="674825"/>
              <a:chExt cx="1075658" cy="931503"/>
            </a:xfrm>
            <a:grpFill/>
          </p:grpSpPr>
          <p:grpSp>
            <p:nvGrpSpPr>
              <p:cNvPr id="49" name="Grup 48">
                <a:extLst>
                  <a:ext uri="{FF2B5EF4-FFF2-40B4-BE49-F238E27FC236}">
                    <a16:creationId xmlns:a16="http://schemas.microsoft.com/office/drawing/2014/main" id="{C6AFD795-19A1-CEE6-5CDC-E3DBF44FC86B}"/>
                  </a:ext>
                </a:extLst>
              </p:cNvPr>
              <p:cNvGrpSpPr/>
              <p:nvPr/>
            </p:nvGrpSpPr>
            <p:grpSpPr>
              <a:xfrm>
                <a:off x="6347475" y="678343"/>
                <a:ext cx="537830" cy="927985"/>
                <a:chOff x="6347475" y="678343"/>
                <a:chExt cx="537830" cy="927985"/>
              </a:xfrm>
              <a:grpFill/>
            </p:grpSpPr>
            <p:sp>
              <p:nvSpPr>
                <p:cNvPr id="66" name="Oval 65">
                  <a:extLst>
                    <a:ext uri="{FF2B5EF4-FFF2-40B4-BE49-F238E27FC236}">
                      <a16:creationId xmlns:a16="http://schemas.microsoft.com/office/drawing/2014/main" id="{B02CBFC9-A2B9-A6EE-3BAB-09BAA4717F75}"/>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7" name="Oval 66">
                  <a:extLst>
                    <a:ext uri="{FF2B5EF4-FFF2-40B4-BE49-F238E27FC236}">
                      <a16:creationId xmlns:a16="http://schemas.microsoft.com/office/drawing/2014/main" id="{CA99EF6B-07AF-A637-0FC1-E05FF52AC63C}"/>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8" name="Oval 67">
                  <a:extLst>
                    <a:ext uri="{FF2B5EF4-FFF2-40B4-BE49-F238E27FC236}">
                      <a16:creationId xmlns:a16="http://schemas.microsoft.com/office/drawing/2014/main" id="{60442D25-226D-8E52-51B8-5C6F9CA6372C}"/>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9" name="Oval 68">
                  <a:extLst>
                    <a:ext uri="{FF2B5EF4-FFF2-40B4-BE49-F238E27FC236}">
                      <a16:creationId xmlns:a16="http://schemas.microsoft.com/office/drawing/2014/main" id="{183D70E9-3216-CF90-E884-CD99E3397F05}"/>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0" name="Oval 69">
                  <a:extLst>
                    <a:ext uri="{FF2B5EF4-FFF2-40B4-BE49-F238E27FC236}">
                      <a16:creationId xmlns:a16="http://schemas.microsoft.com/office/drawing/2014/main" id="{375B6F4A-9E49-A808-6DA6-0502BC2F17BB}"/>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1" name="Oval 70">
                  <a:extLst>
                    <a:ext uri="{FF2B5EF4-FFF2-40B4-BE49-F238E27FC236}">
                      <a16:creationId xmlns:a16="http://schemas.microsoft.com/office/drawing/2014/main" id="{6BF6D1CF-00C8-DC71-C8B8-1764EBBDA2DA}"/>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72" name="Oval 71">
                  <a:extLst>
                    <a:ext uri="{FF2B5EF4-FFF2-40B4-BE49-F238E27FC236}">
                      <a16:creationId xmlns:a16="http://schemas.microsoft.com/office/drawing/2014/main" id="{B971A36B-C8FD-C4B3-7583-838013738370}"/>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0" name="Grup 49">
                <a:extLst>
                  <a:ext uri="{FF2B5EF4-FFF2-40B4-BE49-F238E27FC236}">
                    <a16:creationId xmlns:a16="http://schemas.microsoft.com/office/drawing/2014/main" id="{89C0A36C-5928-B237-BF3A-5264160B6839}"/>
                  </a:ext>
                </a:extLst>
              </p:cNvPr>
              <p:cNvGrpSpPr/>
              <p:nvPr/>
            </p:nvGrpSpPr>
            <p:grpSpPr>
              <a:xfrm>
                <a:off x="6616389" y="676584"/>
                <a:ext cx="537830" cy="927985"/>
                <a:chOff x="6347475" y="678343"/>
                <a:chExt cx="537830" cy="927985"/>
              </a:xfrm>
              <a:grpFill/>
            </p:grpSpPr>
            <p:sp>
              <p:nvSpPr>
                <p:cNvPr id="59" name="Oval 58">
                  <a:extLst>
                    <a:ext uri="{FF2B5EF4-FFF2-40B4-BE49-F238E27FC236}">
                      <a16:creationId xmlns:a16="http://schemas.microsoft.com/office/drawing/2014/main" id="{2999E88B-5BA9-A523-20AD-70F4C5EB365F}"/>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0" name="Oval 59">
                  <a:extLst>
                    <a:ext uri="{FF2B5EF4-FFF2-40B4-BE49-F238E27FC236}">
                      <a16:creationId xmlns:a16="http://schemas.microsoft.com/office/drawing/2014/main" id="{514EAB09-9794-CCC0-08B0-6B1B26AACD28}"/>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1" name="Oval 60">
                  <a:extLst>
                    <a:ext uri="{FF2B5EF4-FFF2-40B4-BE49-F238E27FC236}">
                      <a16:creationId xmlns:a16="http://schemas.microsoft.com/office/drawing/2014/main" id="{2DB490AE-AAE1-EA2A-7E59-63B92B5974E2}"/>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2" name="Oval 61">
                  <a:extLst>
                    <a:ext uri="{FF2B5EF4-FFF2-40B4-BE49-F238E27FC236}">
                      <a16:creationId xmlns:a16="http://schemas.microsoft.com/office/drawing/2014/main" id="{76432F07-455A-EEE0-BF54-307459A8113A}"/>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3" name="Oval 62">
                  <a:extLst>
                    <a:ext uri="{FF2B5EF4-FFF2-40B4-BE49-F238E27FC236}">
                      <a16:creationId xmlns:a16="http://schemas.microsoft.com/office/drawing/2014/main" id="{5BC49209-6894-9113-A59E-A468716E15B1}"/>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4" name="Oval 63">
                  <a:extLst>
                    <a:ext uri="{FF2B5EF4-FFF2-40B4-BE49-F238E27FC236}">
                      <a16:creationId xmlns:a16="http://schemas.microsoft.com/office/drawing/2014/main" id="{65D84595-99B3-E689-8118-EFACDF6A88B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65" name="Oval 64">
                  <a:extLst>
                    <a:ext uri="{FF2B5EF4-FFF2-40B4-BE49-F238E27FC236}">
                      <a16:creationId xmlns:a16="http://schemas.microsoft.com/office/drawing/2014/main" id="{BC531D7D-D8CE-63EE-70F4-A566C59406D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51" name="Grup 50">
                <a:extLst>
                  <a:ext uri="{FF2B5EF4-FFF2-40B4-BE49-F238E27FC236}">
                    <a16:creationId xmlns:a16="http://schemas.microsoft.com/office/drawing/2014/main" id="{AF5A3198-DBE7-63CF-0FEC-476B2349C339}"/>
                  </a:ext>
                </a:extLst>
              </p:cNvPr>
              <p:cNvGrpSpPr/>
              <p:nvPr/>
            </p:nvGrpSpPr>
            <p:grpSpPr>
              <a:xfrm>
                <a:off x="6885303" y="674825"/>
                <a:ext cx="537830" cy="927985"/>
                <a:chOff x="6347475" y="678343"/>
                <a:chExt cx="537830" cy="927985"/>
              </a:xfrm>
              <a:grpFill/>
            </p:grpSpPr>
            <p:sp>
              <p:nvSpPr>
                <p:cNvPr id="52" name="Oval 51">
                  <a:extLst>
                    <a:ext uri="{FF2B5EF4-FFF2-40B4-BE49-F238E27FC236}">
                      <a16:creationId xmlns:a16="http://schemas.microsoft.com/office/drawing/2014/main" id="{234B0FB6-3BFE-DE57-6930-6DDFF215EE20}"/>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3" name="Oval 52">
                  <a:extLst>
                    <a:ext uri="{FF2B5EF4-FFF2-40B4-BE49-F238E27FC236}">
                      <a16:creationId xmlns:a16="http://schemas.microsoft.com/office/drawing/2014/main" id="{236131F5-996D-73F2-E4E8-C9B81EBD087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4" name="Oval 53">
                  <a:extLst>
                    <a:ext uri="{FF2B5EF4-FFF2-40B4-BE49-F238E27FC236}">
                      <a16:creationId xmlns:a16="http://schemas.microsoft.com/office/drawing/2014/main" id="{C6456F6C-901C-2D6E-9C4D-83322C428E6E}"/>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5" name="Oval 54">
                  <a:extLst>
                    <a:ext uri="{FF2B5EF4-FFF2-40B4-BE49-F238E27FC236}">
                      <a16:creationId xmlns:a16="http://schemas.microsoft.com/office/drawing/2014/main" id="{018B74E1-ABAB-1409-3502-B0803ECD5715}"/>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6" name="Oval 55">
                  <a:extLst>
                    <a:ext uri="{FF2B5EF4-FFF2-40B4-BE49-F238E27FC236}">
                      <a16:creationId xmlns:a16="http://schemas.microsoft.com/office/drawing/2014/main" id="{6E11B19E-2036-9237-769C-887D66D09CBD}"/>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7" name="Oval 56">
                  <a:extLst>
                    <a:ext uri="{FF2B5EF4-FFF2-40B4-BE49-F238E27FC236}">
                      <a16:creationId xmlns:a16="http://schemas.microsoft.com/office/drawing/2014/main" id="{68C9101A-23F2-A739-DAAA-E0DF11CCDF37}"/>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58" name="Oval 57">
                  <a:extLst>
                    <a:ext uri="{FF2B5EF4-FFF2-40B4-BE49-F238E27FC236}">
                      <a16:creationId xmlns:a16="http://schemas.microsoft.com/office/drawing/2014/main" id="{441A4D8C-FDDC-32EA-81DC-AC95A732EB19}"/>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nvGrpSpPr>
            <p:cNvPr id="24" name="Grup 23">
              <a:extLst>
                <a:ext uri="{FF2B5EF4-FFF2-40B4-BE49-F238E27FC236}">
                  <a16:creationId xmlns:a16="http://schemas.microsoft.com/office/drawing/2014/main" id="{5C49CAD2-BEF9-6B8A-10B6-52912CCEF70F}"/>
                </a:ext>
              </a:extLst>
            </p:cNvPr>
            <p:cNvGrpSpPr/>
            <p:nvPr/>
          </p:nvGrpSpPr>
          <p:grpSpPr>
            <a:xfrm rot="16200000">
              <a:off x="7126796" y="1241498"/>
              <a:ext cx="506547" cy="438662"/>
              <a:chOff x="6347475" y="674825"/>
              <a:chExt cx="1075658" cy="931503"/>
            </a:xfrm>
            <a:grpFill/>
          </p:grpSpPr>
          <p:grpSp>
            <p:nvGrpSpPr>
              <p:cNvPr id="25" name="Grup 24">
                <a:extLst>
                  <a:ext uri="{FF2B5EF4-FFF2-40B4-BE49-F238E27FC236}">
                    <a16:creationId xmlns:a16="http://schemas.microsoft.com/office/drawing/2014/main" id="{3ED87C24-4A97-D83A-D093-BC9F13866BA4}"/>
                  </a:ext>
                </a:extLst>
              </p:cNvPr>
              <p:cNvGrpSpPr/>
              <p:nvPr/>
            </p:nvGrpSpPr>
            <p:grpSpPr>
              <a:xfrm>
                <a:off x="6347475" y="678343"/>
                <a:ext cx="537830" cy="927985"/>
                <a:chOff x="6347475" y="678343"/>
                <a:chExt cx="537830" cy="927985"/>
              </a:xfrm>
              <a:grpFill/>
            </p:grpSpPr>
            <p:sp>
              <p:nvSpPr>
                <p:cNvPr id="42" name="Oval 41">
                  <a:extLst>
                    <a:ext uri="{FF2B5EF4-FFF2-40B4-BE49-F238E27FC236}">
                      <a16:creationId xmlns:a16="http://schemas.microsoft.com/office/drawing/2014/main" id="{D6741EF9-42BE-8FE1-8FD7-604A6586F182}"/>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3" name="Oval 42">
                  <a:extLst>
                    <a:ext uri="{FF2B5EF4-FFF2-40B4-BE49-F238E27FC236}">
                      <a16:creationId xmlns:a16="http://schemas.microsoft.com/office/drawing/2014/main" id="{AFA23762-1D27-387E-CC50-75D9A3403912}"/>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4" name="Oval 43">
                  <a:extLst>
                    <a:ext uri="{FF2B5EF4-FFF2-40B4-BE49-F238E27FC236}">
                      <a16:creationId xmlns:a16="http://schemas.microsoft.com/office/drawing/2014/main" id="{8C0BCE09-4924-8111-25CE-6940C3C502C1}"/>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5" name="Oval 44">
                  <a:extLst>
                    <a:ext uri="{FF2B5EF4-FFF2-40B4-BE49-F238E27FC236}">
                      <a16:creationId xmlns:a16="http://schemas.microsoft.com/office/drawing/2014/main" id="{D78EE2C6-B548-7382-EDB2-E80FF1FE1346}"/>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6" name="Oval 45">
                  <a:extLst>
                    <a:ext uri="{FF2B5EF4-FFF2-40B4-BE49-F238E27FC236}">
                      <a16:creationId xmlns:a16="http://schemas.microsoft.com/office/drawing/2014/main" id="{71A72A34-87CF-C95D-4BF0-397D2E85E984}"/>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7" name="Oval 46">
                  <a:extLst>
                    <a:ext uri="{FF2B5EF4-FFF2-40B4-BE49-F238E27FC236}">
                      <a16:creationId xmlns:a16="http://schemas.microsoft.com/office/drawing/2014/main" id="{B3FAF734-6F6F-F00D-F693-2881377850CD}"/>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8" name="Oval 47">
                  <a:extLst>
                    <a:ext uri="{FF2B5EF4-FFF2-40B4-BE49-F238E27FC236}">
                      <a16:creationId xmlns:a16="http://schemas.microsoft.com/office/drawing/2014/main" id="{9D04E130-0A3E-A2BA-432F-3A5CF3E08180}"/>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6" name="Grup 25">
                <a:extLst>
                  <a:ext uri="{FF2B5EF4-FFF2-40B4-BE49-F238E27FC236}">
                    <a16:creationId xmlns:a16="http://schemas.microsoft.com/office/drawing/2014/main" id="{9B1F41CA-B0A5-1A36-C8D2-DC2C58D4797D}"/>
                  </a:ext>
                </a:extLst>
              </p:cNvPr>
              <p:cNvGrpSpPr/>
              <p:nvPr/>
            </p:nvGrpSpPr>
            <p:grpSpPr>
              <a:xfrm>
                <a:off x="6616389" y="676584"/>
                <a:ext cx="537830" cy="927985"/>
                <a:chOff x="6347475" y="678343"/>
                <a:chExt cx="537830" cy="927985"/>
              </a:xfrm>
              <a:grpFill/>
            </p:grpSpPr>
            <p:sp>
              <p:nvSpPr>
                <p:cNvPr id="35" name="Oval 34">
                  <a:extLst>
                    <a:ext uri="{FF2B5EF4-FFF2-40B4-BE49-F238E27FC236}">
                      <a16:creationId xmlns:a16="http://schemas.microsoft.com/office/drawing/2014/main" id="{F0A307B1-6821-9466-C2FC-B21905BA90AB}"/>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6" name="Oval 35">
                  <a:extLst>
                    <a:ext uri="{FF2B5EF4-FFF2-40B4-BE49-F238E27FC236}">
                      <a16:creationId xmlns:a16="http://schemas.microsoft.com/office/drawing/2014/main" id="{190BF393-7FFA-21AB-CE2B-2D23F6D73CB6}"/>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7" name="Oval 36">
                  <a:extLst>
                    <a:ext uri="{FF2B5EF4-FFF2-40B4-BE49-F238E27FC236}">
                      <a16:creationId xmlns:a16="http://schemas.microsoft.com/office/drawing/2014/main" id="{8CB4C023-AE29-ABEB-8174-5D98FC86B5F6}"/>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8" name="Oval 37">
                  <a:extLst>
                    <a:ext uri="{FF2B5EF4-FFF2-40B4-BE49-F238E27FC236}">
                      <a16:creationId xmlns:a16="http://schemas.microsoft.com/office/drawing/2014/main" id="{C6F7DCBA-526C-DEEA-8731-CF50801DC35F}"/>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9" name="Oval 38">
                  <a:extLst>
                    <a:ext uri="{FF2B5EF4-FFF2-40B4-BE49-F238E27FC236}">
                      <a16:creationId xmlns:a16="http://schemas.microsoft.com/office/drawing/2014/main" id="{8E4D626C-B735-33A5-1DC2-0279FFBC195F}"/>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0" name="Oval 39">
                  <a:extLst>
                    <a:ext uri="{FF2B5EF4-FFF2-40B4-BE49-F238E27FC236}">
                      <a16:creationId xmlns:a16="http://schemas.microsoft.com/office/drawing/2014/main" id="{6A26E777-952D-F03B-357B-2E772513EEEC}"/>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41" name="Oval 40">
                  <a:extLst>
                    <a:ext uri="{FF2B5EF4-FFF2-40B4-BE49-F238E27FC236}">
                      <a16:creationId xmlns:a16="http://schemas.microsoft.com/office/drawing/2014/main" id="{D5B6EBF1-7749-B9C1-D4C1-8B980266DA9E}"/>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nvGrpSpPr>
              <p:cNvPr id="27" name="Grup 26">
                <a:extLst>
                  <a:ext uri="{FF2B5EF4-FFF2-40B4-BE49-F238E27FC236}">
                    <a16:creationId xmlns:a16="http://schemas.microsoft.com/office/drawing/2014/main" id="{9AC35142-DBBE-0C9D-AA5D-A16DD30F6F49}"/>
                  </a:ext>
                </a:extLst>
              </p:cNvPr>
              <p:cNvGrpSpPr/>
              <p:nvPr/>
            </p:nvGrpSpPr>
            <p:grpSpPr>
              <a:xfrm>
                <a:off x="6885303" y="674825"/>
                <a:ext cx="537830" cy="927985"/>
                <a:chOff x="6347475" y="678343"/>
                <a:chExt cx="537830" cy="927985"/>
              </a:xfrm>
              <a:grpFill/>
            </p:grpSpPr>
            <p:sp>
              <p:nvSpPr>
                <p:cNvPr id="28" name="Oval 27">
                  <a:extLst>
                    <a:ext uri="{FF2B5EF4-FFF2-40B4-BE49-F238E27FC236}">
                      <a16:creationId xmlns:a16="http://schemas.microsoft.com/office/drawing/2014/main" id="{FDC71EB3-0F5A-83A0-E758-E2A9109E2FC8}"/>
                    </a:ext>
                  </a:extLst>
                </p:cNvPr>
                <p:cNvSpPr/>
                <p:nvPr/>
              </p:nvSpPr>
              <p:spPr>
                <a:xfrm>
                  <a:off x="6347477" y="678343"/>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29" name="Oval 28">
                  <a:extLst>
                    <a:ext uri="{FF2B5EF4-FFF2-40B4-BE49-F238E27FC236}">
                      <a16:creationId xmlns:a16="http://schemas.microsoft.com/office/drawing/2014/main" id="{86E5BD05-5CC3-8845-BA31-C26A0F1C1400}"/>
                    </a:ext>
                  </a:extLst>
                </p:cNvPr>
                <p:cNvSpPr/>
                <p:nvPr/>
              </p:nvSpPr>
              <p:spPr>
                <a:xfrm>
                  <a:off x="6481934" y="812800"/>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0" name="Oval 29">
                  <a:extLst>
                    <a:ext uri="{FF2B5EF4-FFF2-40B4-BE49-F238E27FC236}">
                      <a16:creationId xmlns:a16="http://schemas.microsoft.com/office/drawing/2014/main" id="{F174D274-7398-BB20-DC2F-CC27236ECAA2}"/>
                    </a:ext>
                  </a:extLst>
                </p:cNvPr>
                <p:cNvSpPr/>
                <p:nvPr/>
              </p:nvSpPr>
              <p:spPr>
                <a:xfrm>
                  <a:off x="6616391" y="94443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1" name="Oval 30">
                  <a:extLst>
                    <a:ext uri="{FF2B5EF4-FFF2-40B4-BE49-F238E27FC236}">
                      <a16:creationId xmlns:a16="http://schemas.microsoft.com/office/drawing/2014/main" id="{C8D54E10-A9D4-381E-6FD8-EBE9D0F648F3}"/>
                    </a:ext>
                  </a:extLst>
                </p:cNvPr>
                <p:cNvSpPr/>
                <p:nvPr/>
              </p:nvSpPr>
              <p:spPr>
                <a:xfrm>
                  <a:off x="6750848" y="1073349"/>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2" name="Oval 31">
                  <a:extLst>
                    <a:ext uri="{FF2B5EF4-FFF2-40B4-BE49-F238E27FC236}">
                      <a16:creationId xmlns:a16="http://schemas.microsoft.com/office/drawing/2014/main" id="{DE479BE6-B353-5B72-8E99-7F64B318E835}"/>
                    </a:ext>
                  </a:extLst>
                </p:cNvPr>
                <p:cNvSpPr/>
                <p:nvPr/>
              </p:nvSpPr>
              <p:spPr>
                <a:xfrm>
                  <a:off x="6616391" y="1207806"/>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3" name="Oval 32">
                  <a:extLst>
                    <a:ext uri="{FF2B5EF4-FFF2-40B4-BE49-F238E27FC236}">
                      <a16:creationId xmlns:a16="http://schemas.microsoft.com/office/drawing/2014/main" id="{AB4D9150-0672-A2F5-4BD0-E2BB2D5D1EF6}"/>
                    </a:ext>
                  </a:extLst>
                </p:cNvPr>
                <p:cNvSpPr/>
                <p:nvPr/>
              </p:nvSpPr>
              <p:spPr>
                <a:xfrm>
                  <a:off x="6481933" y="1341975"/>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sp>
              <p:nvSpPr>
                <p:cNvPr id="34" name="Oval 33">
                  <a:extLst>
                    <a:ext uri="{FF2B5EF4-FFF2-40B4-BE49-F238E27FC236}">
                      <a16:creationId xmlns:a16="http://schemas.microsoft.com/office/drawing/2014/main" id="{29A6D8DE-262C-F829-183F-84FA1BED7101}"/>
                    </a:ext>
                  </a:extLst>
                </p:cNvPr>
                <p:cNvSpPr/>
                <p:nvPr/>
              </p:nvSpPr>
              <p:spPr>
                <a:xfrm>
                  <a:off x="6347475" y="1471871"/>
                  <a:ext cx="134457" cy="13445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sz="1801"/>
                </a:p>
              </p:txBody>
            </p:sp>
          </p:grpSp>
        </p:grpSp>
      </p:grpSp>
    </p:spTree>
    <p:extLst>
      <p:ext uri="{BB962C8B-B14F-4D97-AF65-F5344CB8AC3E}">
        <p14:creationId xmlns:p14="http://schemas.microsoft.com/office/powerpoint/2010/main" val="310267967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theme/theme1.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645</TotalTime>
  <Words>523</Words>
  <Application>Microsoft Office PowerPoint</Application>
  <PresentationFormat>Widescreen</PresentationFormat>
  <Paragraphs>60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Poppins</vt:lpstr>
      <vt:lpstr>Office Theme</vt:lpstr>
      <vt:lpstr>Aplikasi Pengendali &amp; Pemantau Perangkat IoT Fish Automatic Feeding Web</vt:lpstr>
      <vt:lpstr> Pemberian makan ternak ikan yang tidak tepat dapat mengakibatkan pemborosan pakan, penurunan kualitas air, dan pertumbuhan ikan yang tidak optimal. Oleh karena itu, dibutuhkan teknologi yang dapat memperbaiki efisiensi dan efektivitas proses pemberian makan. Dalam konteks ini, pengembangan alat pemberi makan ternak ikan otomatis (berbasis IoT) dapat menjadi solusi yang juga dapat meningkatkan produktivitas peternak ikan. </vt:lpstr>
      <vt:lpstr> Alat berbasis IoT ini memungkinkan peternak ikan untuk memantau dan mengendalikan proses pemberian makan melalui aplikasi berbasis website, sehingga meningkatkan efisiensi dan efektivitas pemberian makan. Aplikasi berbasis website dipilih karena dapat diakses dari hampir semua perangkat dengan koneksi internet dan website, memungkinkan pemantauan dari mana saja dan kapan saja.</vt:lpstr>
      <vt:lpstr> Tujuan dari alat pemberian pakan ternak ikan otomatis berbasis IoT adalah untuk memberikan solusi yang efisien dan praktis dalam memberi makan ikan di tempat budidaya. Alat ini dirancang untuk mengotomatiskan proses pemberian pakan sehingga peternak ikan dapat menghemat waktu dan tenaga dalam merawat ikan.</vt:lpstr>
      <vt:lpstr>PowerPoint Presentation</vt:lpstr>
      <vt:lpstr>Peternak ikan yang sibuk mungkin tidak memiliki cukup waktu untuk memberi makan ikan mereka secara manual setiap hari. Perengkat Autofeeder dapat melakukan tugas ini secara otomatis, sehingga peternak dapat menghabiskan waktu mereka untuk tugas lain dengan dapat memantau dan mengendalikannya secara remote.</vt:lpstr>
      <vt:lpstr>Pengguna dapat mengakses website FinBites untuk mendaftarkan akun, kemudian masuk dan menghubungkan akunnya dengan perangkat AutoFeeder.</vt:lpstr>
      <vt:lpstr>Meningkatkan efisiensi pemberian pakan dengan jadwal yang teratur dan konsisten.</vt:lpstr>
      <vt:lpstr>PowerPoint Presentation</vt:lpstr>
      <vt:lpstr>PowerPoint Presentation</vt:lpstr>
      <vt:lpstr>PowerPoint Presentation</vt:lpstr>
      <vt:lpstr>PowerPoint Presentation</vt:lpstr>
      <vt:lpstr> Tempat Pakan Ternak (Ikan) Otomatis Berbasis IoT merupakan solusi inovatif untuk meningkatkan efisiensi dan produktivitas dalam budidaya ikan. Dengan adanya sistem otomatis, pemilik budidaya ikan dapat mengontrol pemberian pakan secara terjadwal dan akurat. Teknologi IoT memungkinkan pemantauan dan pengendalian jarak jauh, sehingga memudahkan pengelolaan dan pemeliharaan budidaya ikan.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RFID ABSENSI</dc:title>
  <dc:creator>Handy Arfiano Hastyawan</dc:creator>
  <cp:lastModifiedBy>cultured ape</cp:lastModifiedBy>
  <cp:revision>15</cp:revision>
  <dcterms:created xsi:type="dcterms:W3CDTF">2024-03-27T01:30:30Z</dcterms:created>
  <dcterms:modified xsi:type="dcterms:W3CDTF">2024-06-16T13:48:38Z</dcterms:modified>
</cp:coreProperties>
</file>